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73" r:id="rId5"/>
    <p:sldMasterId id="2147483685" r:id="rId6"/>
  </p:sldMasterIdLst>
  <p:notesMasterIdLst>
    <p:notesMasterId r:id="rId22"/>
  </p:notesMasterIdLst>
  <p:sldIdLst>
    <p:sldId id="624" r:id="rId7"/>
    <p:sldId id="609" r:id="rId8"/>
    <p:sldId id="621" r:id="rId9"/>
    <p:sldId id="620" r:id="rId10"/>
    <p:sldId id="623" r:id="rId11"/>
    <p:sldId id="539" r:id="rId12"/>
    <p:sldId id="596" r:id="rId13"/>
    <p:sldId id="619" r:id="rId14"/>
    <p:sldId id="602" r:id="rId15"/>
    <p:sldId id="622" r:id="rId16"/>
    <p:sldId id="625" r:id="rId17"/>
    <p:sldId id="601" r:id="rId18"/>
    <p:sldId id="411" r:id="rId19"/>
    <p:sldId id="616" r:id="rId20"/>
    <p:sldId id="267" r:id="rId21"/>
  </p:sldIdLst>
  <p:sldSz cx="12192000" cy="6858000"/>
  <p:notesSz cx="6858000" cy="1019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8271"/>
    <a:srgbClr val="2C9CCA"/>
    <a:srgbClr val="F2F2F2"/>
    <a:srgbClr val="62A31C"/>
    <a:srgbClr val="FCB929"/>
    <a:srgbClr val="5B9BD5"/>
    <a:srgbClr val="009DDB"/>
    <a:srgbClr val="0C95C5"/>
    <a:srgbClr val="8A3A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0A0FC-0C7C-4923-A76F-8A2CE09C86C7}" v="79" dt="2021-01-29T20:06:17.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71" autoAdjust="0"/>
  </p:normalViewPr>
  <p:slideViewPr>
    <p:cSldViewPr snapToGrid="0">
      <p:cViewPr varScale="1">
        <p:scale>
          <a:sx n="87" d="100"/>
          <a:sy n="87" d="100"/>
        </p:scale>
        <p:origin x="87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li Pai" userId="0a57711f-194a-4c42-a5d4-f9bdcb983a07" providerId="ADAL" clId="{6890A0FC-0C7C-4923-A76F-8A2CE09C86C7}"/>
    <pc:docChg chg="undo custSel mod addSld delSld modSld sldOrd">
      <pc:chgData name="Anjali Pai" userId="0a57711f-194a-4c42-a5d4-f9bdcb983a07" providerId="ADAL" clId="{6890A0FC-0C7C-4923-A76F-8A2CE09C86C7}" dt="2021-02-01T19:16:51.365" v="2038" actId="20577"/>
      <pc:docMkLst>
        <pc:docMk/>
      </pc:docMkLst>
      <pc:sldChg chg="del">
        <pc:chgData name="Anjali Pai" userId="0a57711f-194a-4c42-a5d4-f9bdcb983a07" providerId="ADAL" clId="{6890A0FC-0C7C-4923-A76F-8A2CE09C86C7}" dt="2021-01-29T22:31:57.574" v="1978" actId="2696"/>
        <pc:sldMkLst>
          <pc:docMk/>
          <pc:sldMk cId="3872361138" sldId="263"/>
        </pc:sldMkLst>
      </pc:sldChg>
      <pc:sldChg chg="modSp mod">
        <pc:chgData name="Anjali Pai" userId="0a57711f-194a-4c42-a5d4-f9bdcb983a07" providerId="ADAL" clId="{6890A0FC-0C7C-4923-A76F-8A2CE09C86C7}" dt="2021-01-29T15:48:52.936" v="1281" actId="14100"/>
        <pc:sldMkLst>
          <pc:docMk/>
          <pc:sldMk cId="1221984895" sldId="267"/>
        </pc:sldMkLst>
        <pc:picChg chg="mod">
          <ac:chgData name="Anjali Pai" userId="0a57711f-194a-4c42-a5d4-f9bdcb983a07" providerId="ADAL" clId="{6890A0FC-0C7C-4923-A76F-8A2CE09C86C7}" dt="2021-01-29T15:48:52.936" v="1281" actId="14100"/>
          <ac:picMkLst>
            <pc:docMk/>
            <pc:sldMk cId="1221984895" sldId="267"/>
            <ac:picMk id="3" creationId="{23E098CD-B9A3-4BDD-A943-44C310965FD1}"/>
          </ac:picMkLst>
        </pc:picChg>
      </pc:sldChg>
      <pc:sldChg chg="modSp mod ord">
        <pc:chgData name="Anjali Pai" userId="0a57711f-194a-4c42-a5d4-f9bdcb983a07" providerId="ADAL" clId="{6890A0FC-0C7C-4923-A76F-8A2CE09C86C7}" dt="2021-01-29T15:22:42.314" v="1034" actId="1076"/>
        <pc:sldMkLst>
          <pc:docMk/>
          <pc:sldMk cId="2134524486" sldId="411"/>
        </pc:sldMkLst>
        <pc:spChg chg="mod">
          <ac:chgData name="Anjali Pai" userId="0a57711f-194a-4c42-a5d4-f9bdcb983a07" providerId="ADAL" clId="{6890A0FC-0C7C-4923-A76F-8A2CE09C86C7}" dt="2021-01-29T15:22:42.314" v="1034" actId="1076"/>
          <ac:spMkLst>
            <pc:docMk/>
            <pc:sldMk cId="2134524486" sldId="411"/>
            <ac:spMk id="4" creationId="{00000000-0000-0000-0000-000000000000}"/>
          </ac:spMkLst>
        </pc:spChg>
        <pc:spChg chg="mod">
          <ac:chgData name="Anjali Pai" userId="0a57711f-194a-4c42-a5d4-f9bdcb983a07" providerId="ADAL" clId="{6890A0FC-0C7C-4923-A76F-8A2CE09C86C7}" dt="2021-01-29T15:07:36.846" v="192" actId="2711"/>
          <ac:spMkLst>
            <pc:docMk/>
            <pc:sldMk cId="2134524486" sldId="411"/>
            <ac:spMk id="5" creationId="{00000000-0000-0000-0000-000000000000}"/>
          </ac:spMkLst>
        </pc:spChg>
      </pc:sldChg>
      <pc:sldChg chg="addSp delSp modSp mod setBg modNotesTx">
        <pc:chgData name="Anjali Pai" userId="0a57711f-194a-4c42-a5d4-f9bdcb983a07" providerId="ADAL" clId="{6890A0FC-0C7C-4923-A76F-8A2CE09C86C7}" dt="2021-01-29T15:21:29.595" v="1029" actId="14100"/>
        <pc:sldMkLst>
          <pc:docMk/>
          <pc:sldMk cId="2951759660" sldId="539"/>
        </pc:sldMkLst>
        <pc:spChg chg="mod">
          <ac:chgData name="Anjali Pai" userId="0a57711f-194a-4c42-a5d4-f9bdcb983a07" providerId="ADAL" clId="{6890A0FC-0C7C-4923-A76F-8A2CE09C86C7}" dt="2021-01-29T15:21:29.595" v="1029" actId="14100"/>
          <ac:spMkLst>
            <pc:docMk/>
            <pc:sldMk cId="2951759660" sldId="539"/>
            <ac:spMk id="2" creationId="{00000000-0000-0000-0000-000000000000}"/>
          </ac:spMkLst>
        </pc:spChg>
        <pc:spChg chg="mod ord">
          <ac:chgData name="Anjali Pai" userId="0a57711f-194a-4c42-a5d4-f9bdcb983a07" providerId="ADAL" clId="{6890A0FC-0C7C-4923-A76F-8A2CE09C86C7}" dt="2021-01-29T15:03:01.283" v="151" actId="26606"/>
          <ac:spMkLst>
            <pc:docMk/>
            <pc:sldMk cId="2951759660" sldId="539"/>
            <ac:spMk id="8" creationId="{97418348-E35E-41F3-A79A-C69BE1831474}"/>
          </ac:spMkLst>
        </pc:spChg>
        <pc:spChg chg="mod">
          <ac:chgData name="Anjali Pai" userId="0a57711f-194a-4c42-a5d4-f9bdcb983a07" providerId="ADAL" clId="{6890A0FC-0C7C-4923-A76F-8A2CE09C86C7}" dt="2021-01-29T15:21:20.910" v="1028" actId="255"/>
          <ac:spMkLst>
            <pc:docMk/>
            <pc:sldMk cId="2951759660" sldId="539"/>
            <ac:spMk id="9" creationId="{DA843F8F-92E8-4BB0-A83A-072F8488365B}"/>
          </ac:spMkLst>
        </pc:spChg>
        <pc:spChg chg="add">
          <ac:chgData name="Anjali Pai" userId="0a57711f-194a-4c42-a5d4-f9bdcb983a07" providerId="ADAL" clId="{6890A0FC-0C7C-4923-A76F-8A2CE09C86C7}" dt="2021-01-29T15:03:01.283" v="151" actId="26606"/>
          <ac:spMkLst>
            <pc:docMk/>
            <pc:sldMk cId="2951759660" sldId="539"/>
            <ac:spMk id="14" creationId="{4FFBEE45-F140-49D5-85EA-C78C24340B23}"/>
          </ac:spMkLst>
        </pc:spChg>
        <pc:picChg chg="add del mod">
          <ac:chgData name="Anjali Pai" userId="0a57711f-194a-4c42-a5d4-f9bdcb983a07" providerId="ADAL" clId="{6890A0FC-0C7C-4923-A76F-8A2CE09C86C7}" dt="2021-01-29T15:04:11.979" v="162" actId="21"/>
          <ac:picMkLst>
            <pc:docMk/>
            <pc:sldMk cId="2951759660" sldId="539"/>
            <ac:picMk id="4" creationId="{15C46FCD-0DC5-422A-9BDD-9AC27DC5F3CC}"/>
          </ac:picMkLst>
        </pc:picChg>
        <pc:picChg chg="add del mod">
          <ac:chgData name="Anjali Pai" userId="0a57711f-194a-4c42-a5d4-f9bdcb983a07" providerId="ADAL" clId="{6890A0FC-0C7C-4923-A76F-8A2CE09C86C7}" dt="2021-01-29T15:04:11.979" v="162" actId="21"/>
          <ac:picMkLst>
            <pc:docMk/>
            <pc:sldMk cId="2951759660" sldId="539"/>
            <ac:picMk id="6" creationId="{D7704F5A-BEBF-4192-8C7C-7B52BAD75CE8}"/>
          </ac:picMkLst>
        </pc:picChg>
        <pc:picChg chg="add del mod ord">
          <ac:chgData name="Anjali Pai" userId="0a57711f-194a-4c42-a5d4-f9bdcb983a07" providerId="ADAL" clId="{6890A0FC-0C7C-4923-A76F-8A2CE09C86C7}" dt="2021-01-29T15:05:20.345" v="173" actId="21"/>
          <ac:picMkLst>
            <pc:docMk/>
            <pc:sldMk cId="2951759660" sldId="539"/>
            <ac:picMk id="7" creationId="{DE6273B2-C8E6-4809-BA21-69251FFD624D}"/>
          </ac:picMkLst>
        </pc:picChg>
        <pc:picChg chg="add mod">
          <ac:chgData name="Anjali Pai" userId="0a57711f-194a-4c42-a5d4-f9bdcb983a07" providerId="ADAL" clId="{6890A0FC-0C7C-4923-A76F-8A2CE09C86C7}" dt="2021-01-29T15:06:44.303" v="183" actId="14100"/>
          <ac:picMkLst>
            <pc:docMk/>
            <pc:sldMk cId="2951759660" sldId="539"/>
            <ac:picMk id="11" creationId="{2B1E542E-3141-4160-9D8E-45A7B01DD047}"/>
          </ac:picMkLst>
        </pc:picChg>
        <pc:picChg chg="add mod">
          <ac:chgData name="Anjali Pai" userId="0a57711f-194a-4c42-a5d4-f9bdcb983a07" providerId="ADAL" clId="{6890A0FC-0C7C-4923-A76F-8A2CE09C86C7}" dt="2021-01-29T15:06:52.572" v="185" actId="1076"/>
          <ac:picMkLst>
            <pc:docMk/>
            <pc:sldMk cId="2951759660" sldId="539"/>
            <ac:picMk id="13" creationId="{4FFF2796-188A-4071-9AC8-BB903CF3EED3}"/>
          </ac:picMkLst>
        </pc:picChg>
      </pc:sldChg>
      <pc:sldChg chg="modSp mod modNotesTx">
        <pc:chgData name="Anjali Pai" userId="0a57711f-194a-4c42-a5d4-f9bdcb983a07" providerId="ADAL" clId="{6890A0FC-0C7C-4923-A76F-8A2CE09C86C7}" dt="2021-01-29T15:20:14.285" v="1025" actId="207"/>
        <pc:sldMkLst>
          <pc:docMk/>
          <pc:sldMk cId="681275214" sldId="596"/>
        </pc:sldMkLst>
        <pc:spChg chg="mod">
          <ac:chgData name="Anjali Pai" userId="0a57711f-194a-4c42-a5d4-f9bdcb983a07" providerId="ADAL" clId="{6890A0FC-0C7C-4923-A76F-8A2CE09C86C7}" dt="2021-01-29T15:20:14.285" v="1025" actId="207"/>
          <ac:spMkLst>
            <pc:docMk/>
            <pc:sldMk cId="681275214" sldId="596"/>
            <ac:spMk id="3" creationId="{2B4097DE-866F-43AD-84A1-C76E7479E7C7}"/>
          </ac:spMkLst>
        </pc:spChg>
      </pc:sldChg>
      <pc:sldChg chg="modSp mod ord modNotesTx">
        <pc:chgData name="Anjali Pai" userId="0a57711f-194a-4c42-a5d4-f9bdcb983a07" providerId="ADAL" clId="{6890A0FC-0C7C-4923-A76F-8A2CE09C86C7}" dt="2021-02-01T19:16:51.365" v="2038" actId="20577"/>
        <pc:sldMkLst>
          <pc:docMk/>
          <pc:sldMk cId="4290570800" sldId="601"/>
        </pc:sldMkLst>
        <pc:spChg chg="mod">
          <ac:chgData name="Anjali Pai" userId="0a57711f-194a-4c42-a5d4-f9bdcb983a07" providerId="ADAL" clId="{6890A0FC-0C7C-4923-A76F-8A2CE09C86C7}" dt="2021-01-29T20:06:55.608" v="1959" actId="20577"/>
          <ac:spMkLst>
            <pc:docMk/>
            <pc:sldMk cId="4290570800" sldId="601"/>
            <ac:spMk id="2" creationId="{CB267383-D7BC-4EB0-AA03-3D32CE8E9A48}"/>
          </ac:spMkLst>
        </pc:spChg>
      </pc:sldChg>
      <pc:sldChg chg="modNotesTx">
        <pc:chgData name="Anjali Pai" userId="0a57711f-194a-4c42-a5d4-f9bdcb983a07" providerId="ADAL" clId="{6890A0FC-0C7C-4923-A76F-8A2CE09C86C7}" dt="2021-02-01T19:16:02.562" v="2013" actId="20577"/>
        <pc:sldMkLst>
          <pc:docMk/>
          <pc:sldMk cId="1353195544" sldId="602"/>
        </pc:sldMkLst>
      </pc:sldChg>
      <pc:sldChg chg="modNotesTx">
        <pc:chgData name="Anjali Pai" userId="0a57711f-194a-4c42-a5d4-f9bdcb983a07" providerId="ADAL" clId="{6890A0FC-0C7C-4923-A76F-8A2CE09C86C7}" dt="2021-02-01T19:14:53.754" v="1983" actId="20577"/>
        <pc:sldMkLst>
          <pc:docMk/>
          <pc:sldMk cId="1232416573" sldId="609"/>
        </pc:sldMkLst>
      </pc:sldChg>
      <pc:sldChg chg="delSp ord">
        <pc:chgData name="Anjali Pai" userId="0a57711f-194a-4c42-a5d4-f9bdcb983a07" providerId="ADAL" clId="{6890A0FC-0C7C-4923-A76F-8A2CE09C86C7}" dt="2021-01-29T15:26:13.767" v="1043"/>
        <pc:sldMkLst>
          <pc:docMk/>
          <pc:sldMk cId="1297511270" sldId="616"/>
        </pc:sldMkLst>
        <pc:picChg chg="del">
          <ac:chgData name="Anjali Pai" userId="0a57711f-194a-4c42-a5d4-f9bdcb983a07" providerId="ADAL" clId="{6890A0FC-0C7C-4923-A76F-8A2CE09C86C7}" dt="2021-01-29T15:26:13.767" v="1043"/>
          <ac:picMkLst>
            <pc:docMk/>
            <pc:sldMk cId="1297511270" sldId="616"/>
            <ac:picMk id="7" creationId="{B402F659-25C6-40C4-8223-0C3185E6D288}"/>
          </ac:picMkLst>
        </pc:picChg>
      </pc:sldChg>
      <pc:sldChg chg="addSp modSp del mod setBg modNotesTx">
        <pc:chgData name="Anjali Pai" userId="0a57711f-194a-4c42-a5d4-f9bdcb983a07" providerId="ADAL" clId="{6890A0FC-0C7C-4923-A76F-8A2CE09C86C7}" dt="2021-01-29T15:11:44.655" v="253" actId="2696"/>
        <pc:sldMkLst>
          <pc:docMk/>
          <pc:sldMk cId="2385784651" sldId="618"/>
        </pc:sldMkLst>
        <pc:spChg chg="mod">
          <ac:chgData name="Anjali Pai" userId="0a57711f-194a-4c42-a5d4-f9bdcb983a07" providerId="ADAL" clId="{6890A0FC-0C7C-4923-A76F-8A2CE09C86C7}" dt="2021-01-29T15:10:32.091" v="245" actId="20577"/>
          <ac:spMkLst>
            <pc:docMk/>
            <pc:sldMk cId="2385784651" sldId="618"/>
            <ac:spMk id="2" creationId="{00000000-0000-0000-0000-000000000000}"/>
          </ac:spMkLst>
        </pc:spChg>
        <pc:spChg chg="mod">
          <ac:chgData name="Anjali Pai" userId="0a57711f-194a-4c42-a5d4-f9bdcb983a07" providerId="ADAL" clId="{6890A0FC-0C7C-4923-A76F-8A2CE09C86C7}" dt="2021-01-29T15:09:37.903" v="220" actId="21"/>
          <ac:spMkLst>
            <pc:docMk/>
            <pc:sldMk cId="2385784651" sldId="618"/>
            <ac:spMk id="3" creationId="{6D15A728-B24E-45B2-9BAE-24418A3ADF3C}"/>
          </ac:spMkLst>
        </pc:spChg>
        <pc:spChg chg="mod ord">
          <ac:chgData name="Anjali Pai" userId="0a57711f-194a-4c42-a5d4-f9bdcb983a07" providerId="ADAL" clId="{6890A0FC-0C7C-4923-A76F-8A2CE09C86C7}" dt="2021-01-29T15:09:57.412" v="230" actId="27636"/>
          <ac:spMkLst>
            <pc:docMk/>
            <pc:sldMk cId="2385784651" sldId="618"/>
            <ac:spMk id="8" creationId="{97418348-E35E-41F3-A79A-C69BE1831474}"/>
          </ac:spMkLst>
        </pc:spChg>
        <pc:spChg chg="mod">
          <ac:chgData name="Anjali Pai" userId="0a57711f-194a-4c42-a5d4-f9bdcb983a07" providerId="ADAL" clId="{6890A0FC-0C7C-4923-A76F-8A2CE09C86C7}" dt="2021-01-29T15:11:34.402" v="250" actId="21"/>
          <ac:spMkLst>
            <pc:docMk/>
            <pc:sldMk cId="2385784651" sldId="618"/>
            <ac:spMk id="9" creationId="{DA843F8F-92E8-4BB0-A83A-072F8488365B}"/>
          </ac:spMkLst>
        </pc:spChg>
        <pc:spChg chg="add">
          <ac:chgData name="Anjali Pai" userId="0a57711f-194a-4c42-a5d4-f9bdcb983a07" providerId="ADAL" clId="{6890A0FC-0C7C-4923-A76F-8A2CE09C86C7}" dt="2021-01-29T15:01:36.316" v="140" actId="26606"/>
          <ac:spMkLst>
            <pc:docMk/>
            <pc:sldMk cId="2385784651" sldId="618"/>
            <ac:spMk id="14" creationId="{B36F400F-DF28-43BC-8D8E-4929793B392A}"/>
          </ac:spMkLst>
        </pc:spChg>
      </pc:sldChg>
      <pc:sldChg chg="modNotesTx">
        <pc:chgData name="Anjali Pai" userId="0a57711f-194a-4c42-a5d4-f9bdcb983a07" providerId="ADAL" clId="{6890A0FC-0C7C-4923-A76F-8A2CE09C86C7}" dt="2021-01-29T15:15:38.652" v="610" actId="20577"/>
        <pc:sldMkLst>
          <pc:docMk/>
          <pc:sldMk cId="359101727" sldId="619"/>
        </pc:sldMkLst>
      </pc:sldChg>
      <pc:sldChg chg="addSp delSp modSp new mod ord setBg modNotesTx">
        <pc:chgData name="Anjali Pai" userId="0a57711f-194a-4c42-a5d4-f9bdcb983a07" providerId="ADAL" clId="{6890A0FC-0C7C-4923-A76F-8A2CE09C86C7}" dt="2021-02-01T19:15:12.115" v="1986" actId="20577"/>
        <pc:sldMkLst>
          <pc:docMk/>
          <pc:sldMk cId="1302067416" sldId="620"/>
        </pc:sldMkLst>
        <pc:spChg chg="mod">
          <ac:chgData name="Anjali Pai" userId="0a57711f-194a-4c42-a5d4-f9bdcb983a07" providerId="ADAL" clId="{6890A0FC-0C7C-4923-A76F-8A2CE09C86C7}" dt="2021-01-29T15:11:18.011" v="248" actId="26606"/>
          <ac:spMkLst>
            <pc:docMk/>
            <pc:sldMk cId="1302067416" sldId="620"/>
            <ac:spMk id="2" creationId="{264990F1-D76B-4935-AE2D-5D30A6A9B44B}"/>
          </ac:spMkLst>
        </pc:spChg>
        <pc:spChg chg="mod">
          <ac:chgData name="Anjali Pai" userId="0a57711f-194a-4c42-a5d4-f9bdcb983a07" providerId="ADAL" clId="{6890A0FC-0C7C-4923-A76F-8A2CE09C86C7}" dt="2021-01-29T20:01:17.776" v="1775" actId="20577"/>
          <ac:spMkLst>
            <pc:docMk/>
            <pc:sldMk cId="1302067416" sldId="620"/>
            <ac:spMk id="3" creationId="{61DC749B-1E88-4108-8B78-26DB11BBD442}"/>
          </ac:spMkLst>
        </pc:spChg>
        <pc:spChg chg="del mod">
          <ac:chgData name="Anjali Pai" userId="0a57711f-194a-4c42-a5d4-f9bdcb983a07" providerId="ADAL" clId="{6890A0FC-0C7C-4923-A76F-8A2CE09C86C7}" dt="2021-01-29T15:09:44.716" v="224" actId="21"/>
          <ac:spMkLst>
            <pc:docMk/>
            <pc:sldMk cId="1302067416" sldId="620"/>
            <ac:spMk id="4" creationId="{5C5362B4-4B6C-4B2B-8BE2-704B8770C840}"/>
          </ac:spMkLst>
        </pc:spChg>
        <pc:spChg chg="add">
          <ac:chgData name="Anjali Pai" userId="0a57711f-194a-4c42-a5d4-f9bdcb983a07" providerId="ADAL" clId="{6890A0FC-0C7C-4923-A76F-8A2CE09C86C7}" dt="2021-01-29T15:11:18.011" v="248" actId="26606"/>
          <ac:spMkLst>
            <pc:docMk/>
            <pc:sldMk cId="1302067416" sldId="620"/>
            <ac:spMk id="8" creationId="{09588DA8-065E-4F6F-8EFD-43104AB2E0CF}"/>
          </ac:spMkLst>
        </pc:spChg>
        <pc:spChg chg="add">
          <ac:chgData name="Anjali Pai" userId="0a57711f-194a-4c42-a5d4-f9bdcb983a07" providerId="ADAL" clId="{6890A0FC-0C7C-4923-A76F-8A2CE09C86C7}" dt="2021-01-29T15:11:18.011" v="248" actId="26606"/>
          <ac:spMkLst>
            <pc:docMk/>
            <pc:sldMk cId="1302067416" sldId="620"/>
            <ac:spMk id="10" creationId="{C4285719-470E-454C-AF62-8323075F1F5B}"/>
          </ac:spMkLst>
        </pc:spChg>
        <pc:spChg chg="add">
          <ac:chgData name="Anjali Pai" userId="0a57711f-194a-4c42-a5d4-f9bdcb983a07" providerId="ADAL" clId="{6890A0FC-0C7C-4923-A76F-8A2CE09C86C7}" dt="2021-01-29T15:11:18.011" v="248" actId="26606"/>
          <ac:spMkLst>
            <pc:docMk/>
            <pc:sldMk cId="1302067416" sldId="620"/>
            <ac:spMk id="12" creationId="{CD9FE4EF-C4D8-49A0-B2FF-81D8DB7D8A24}"/>
          </ac:spMkLst>
        </pc:spChg>
        <pc:spChg chg="add">
          <ac:chgData name="Anjali Pai" userId="0a57711f-194a-4c42-a5d4-f9bdcb983a07" providerId="ADAL" clId="{6890A0FC-0C7C-4923-A76F-8A2CE09C86C7}" dt="2021-01-29T15:11:18.011" v="248" actId="26606"/>
          <ac:spMkLst>
            <pc:docMk/>
            <pc:sldMk cId="1302067416" sldId="620"/>
            <ac:spMk id="14" creationId="{4300840D-0A0B-4512-BACA-B439D5B9C57C}"/>
          </ac:spMkLst>
        </pc:spChg>
        <pc:spChg chg="add">
          <ac:chgData name="Anjali Pai" userId="0a57711f-194a-4c42-a5d4-f9bdcb983a07" providerId="ADAL" clId="{6890A0FC-0C7C-4923-A76F-8A2CE09C86C7}" dt="2021-01-29T15:11:18.011" v="248" actId="26606"/>
          <ac:spMkLst>
            <pc:docMk/>
            <pc:sldMk cId="1302067416" sldId="620"/>
            <ac:spMk id="16" creationId="{D2B78728-A580-49A7-84F9-6EF6F583ADE0}"/>
          </ac:spMkLst>
        </pc:spChg>
        <pc:spChg chg="add">
          <ac:chgData name="Anjali Pai" userId="0a57711f-194a-4c42-a5d4-f9bdcb983a07" providerId="ADAL" clId="{6890A0FC-0C7C-4923-A76F-8A2CE09C86C7}" dt="2021-01-29T15:11:18.011" v="248" actId="26606"/>
          <ac:spMkLst>
            <pc:docMk/>
            <pc:sldMk cId="1302067416" sldId="620"/>
            <ac:spMk id="18" creationId="{38FAA1A1-D861-433F-88FA-1E9D6FD31D11}"/>
          </ac:spMkLst>
        </pc:spChg>
        <pc:spChg chg="add">
          <ac:chgData name="Anjali Pai" userId="0a57711f-194a-4c42-a5d4-f9bdcb983a07" providerId="ADAL" clId="{6890A0FC-0C7C-4923-A76F-8A2CE09C86C7}" dt="2021-01-29T15:11:18.011" v="248" actId="26606"/>
          <ac:spMkLst>
            <pc:docMk/>
            <pc:sldMk cId="1302067416" sldId="620"/>
            <ac:spMk id="20" creationId="{8D71EDA1-87BF-4D5D-AB79-F346FD19278A}"/>
          </ac:spMkLst>
        </pc:spChg>
      </pc:sldChg>
      <pc:sldChg chg="modSp add mod modNotesTx">
        <pc:chgData name="Anjali Pai" userId="0a57711f-194a-4c42-a5d4-f9bdcb983a07" providerId="ADAL" clId="{6890A0FC-0C7C-4923-A76F-8A2CE09C86C7}" dt="2021-02-01T19:15:03.820" v="1984" actId="20577"/>
        <pc:sldMkLst>
          <pc:docMk/>
          <pc:sldMk cId="3383366704" sldId="621"/>
        </pc:sldMkLst>
        <pc:spChg chg="mod">
          <ac:chgData name="Anjali Pai" userId="0a57711f-194a-4c42-a5d4-f9bdcb983a07" providerId="ADAL" clId="{6890A0FC-0C7C-4923-A76F-8A2CE09C86C7}" dt="2021-01-29T15:12:54.004" v="301" actId="255"/>
          <ac:spMkLst>
            <pc:docMk/>
            <pc:sldMk cId="3383366704" sldId="621"/>
            <ac:spMk id="3" creationId="{61DC749B-1E88-4108-8B78-26DB11BBD442}"/>
          </ac:spMkLst>
        </pc:spChg>
      </pc:sldChg>
      <pc:sldChg chg="addSp delSp modSp add mod ord modNotesTx">
        <pc:chgData name="Anjali Pai" userId="0a57711f-194a-4c42-a5d4-f9bdcb983a07" providerId="ADAL" clId="{6890A0FC-0C7C-4923-A76F-8A2CE09C86C7}" dt="2021-01-29T20:06:20.393" v="1958" actId="20577"/>
        <pc:sldMkLst>
          <pc:docMk/>
          <pc:sldMk cId="912920746" sldId="622"/>
        </pc:sldMkLst>
        <pc:spChg chg="mod">
          <ac:chgData name="Anjali Pai" userId="0a57711f-194a-4c42-a5d4-f9bdcb983a07" providerId="ADAL" clId="{6890A0FC-0C7C-4923-A76F-8A2CE09C86C7}" dt="2021-01-29T15:17:02.303" v="621" actId="20577"/>
          <ac:spMkLst>
            <pc:docMk/>
            <pc:sldMk cId="912920746" sldId="622"/>
            <ac:spMk id="2" creationId="{00000000-0000-0000-0000-000000000000}"/>
          </ac:spMkLst>
        </pc:spChg>
        <pc:spChg chg="del mod">
          <ac:chgData name="Anjali Pai" userId="0a57711f-194a-4c42-a5d4-f9bdcb983a07" providerId="ADAL" clId="{6890A0FC-0C7C-4923-A76F-8A2CE09C86C7}" dt="2021-01-29T15:17:09.351" v="623" actId="21"/>
          <ac:spMkLst>
            <pc:docMk/>
            <pc:sldMk cId="912920746" sldId="622"/>
            <ac:spMk id="3" creationId="{2B4097DE-866F-43AD-84A1-C76E7479E7C7}"/>
          </ac:spMkLst>
        </pc:spChg>
        <pc:spChg chg="add del mod">
          <ac:chgData name="Anjali Pai" userId="0a57711f-194a-4c42-a5d4-f9bdcb983a07" providerId="ADAL" clId="{6890A0FC-0C7C-4923-A76F-8A2CE09C86C7}" dt="2021-01-29T15:22:22.659" v="1032" actId="21"/>
          <ac:spMkLst>
            <pc:docMk/>
            <pc:sldMk cId="912920746" sldId="622"/>
            <ac:spMk id="5" creationId="{6CEAF284-1416-45DC-B562-32F5CFEC80CA}"/>
          </ac:spMkLst>
        </pc:spChg>
      </pc:sldChg>
      <pc:sldChg chg="modSp add mod ord modNotesTx">
        <pc:chgData name="Anjali Pai" userId="0a57711f-194a-4c42-a5d4-f9bdcb983a07" providerId="ADAL" clId="{6890A0FC-0C7C-4923-A76F-8A2CE09C86C7}" dt="2021-02-01T19:15:27.390" v="1987" actId="20577"/>
        <pc:sldMkLst>
          <pc:docMk/>
          <pc:sldMk cId="1393184248" sldId="623"/>
        </pc:sldMkLst>
        <pc:spChg chg="mod">
          <ac:chgData name="Anjali Pai" userId="0a57711f-194a-4c42-a5d4-f9bdcb983a07" providerId="ADAL" clId="{6890A0FC-0C7C-4923-A76F-8A2CE09C86C7}" dt="2021-01-29T15:19:04.973" v="959" actId="20577"/>
          <ac:spMkLst>
            <pc:docMk/>
            <pc:sldMk cId="1393184248" sldId="623"/>
            <ac:spMk id="2" creationId="{00000000-0000-0000-0000-000000000000}"/>
          </ac:spMkLst>
        </pc:spChg>
        <pc:spChg chg="mod">
          <ac:chgData name="Anjali Pai" userId="0a57711f-194a-4c42-a5d4-f9bdcb983a07" providerId="ADAL" clId="{6890A0FC-0C7C-4923-A76F-8A2CE09C86C7}" dt="2021-01-29T15:20:53.911" v="1026" actId="255"/>
          <ac:spMkLst>
            <pc:docMk/>
            <pc:sldMk cId="1393184248" sldId="623"/>
            <ac:spMk id="3" creationId="{2B4097DE-866F-43AD-84A1-C76E7479E7C7}"/>
          </ac:spMkLst>
        </pc:spChg>
      </pc:sldChg>
      <pc:sldChg chg="addSp delSp new mod ord">
        <pc:chgData name="Anjali Pai" userId="0a57711f-194a-4c42-a5d4-f9bdcb983a07" providerId="ADAL" clId="{6890A0FC-0C7C-4923-A76F-8A2CE09C86C7}" dt="2021-01-29T15:25:53.098" v="1042" actId="21"/>
        <pc:sldMkLst>
          <pc:docMk/>
          <pc:sldMk cId="2226191606" sldId="624"/>
        </pc:sldMkLst>
        <pc:spChg chg="del">
          <ac:chgData name="Anjali Pai" userId="0a57711f-194a-4c42-a5d4-f9bdcb983a07" providerId="ADAL" clId="{6890A0FC-0C7C-4923-A76F-8A2CE09C86C7}" dt="2021-01-29T15:25:34.187" v="1041" actId="21"/>
          <ac:spMkLst>
            <pc:docMk/>
            <pc:sldMk cId="2226191606" sldId="624"/>
            <ac:spMk id="2" creationId="{68291C79-FC2E-47BD-B64D-17C2FDF4D554}"/>
          </ac:spMkLst>
        </pc:spChg>
        <pc:spChg chg="del">
          <ac:chgData name="Anjali Pai" userId="0a57711f-194a-4c42-a5d4-f9bdcb983a07" providerId="ADAL" clId="{6890A0FC-0C7C-4923-A76F-8A2CE09C86C7}" dt="2021-01-29T15:25:53.098" v="1042" actId="21"/>
          <ac:spMkLst>
            <pc:docMk/>
            <pc:sldMk cId="2226191606" sldId="624"/>
            <ac:spMk id="3" creationId="{82F05838-2D28-4B5B-8742-AEA93E8196EA}"/>
          </ac:spMkLst>
        </pc:spChg>
        <pc:picChg chg="add">
          <ac:chgData name="Anjali Pai" userId="0a57711f-194a-4c42-a5d4-f9bdcb983a07" providerId="ADAL" clId="{6890A0FC-0C7C-4923-A76F-8A2CE09C86C7}" dt="2021-01-29T15:25:08.212" v="1040"/>
          <ac:picMkLst>
            <pc:docMk/>
            <pc:sldMk cId="2226191606" sldId="624"/>
            <ac:picMk id="4" creationId="{43EBC7A3-444E-4E2A-BA9B-8A6A6FE5DF59}"/>
          </ac:picMkLst>
        </pc:picChg>
      </pc:sldChg>
      <pc:sldChg chg="addSp delSp modSp new mod setBg modNotesTx">
        <pc:chgData name="Anjali Pai" userId="0a57711f-194a-4c42-a5d4-f9bdcb983a07" providerId="ADAL" clId="{6890A0FC-0C7C-4923-A76F-8A2CE09C86C7}" dt="2021-02-01T19:16:40.986" v="2037" actId="20577"/>
        <pc:sldMkLst>
          <pc:docMk/>
          <pc:sldMk cId="3720900175" sldId="625"/>
        </pc:sldMkLst>
        <pc:spChg chg="mod ord">
          <ac:chgData name="Anjali Pai" userId="0a57711f-194a-4c42-a5d4-f9bdcb983a07" providerId="ADAL" clId="{6890A0FC-0C7C-4923-A76F-8A2CE09C86C7}" dt="2021-01-29T15:47:36.478" v="1081" actId="26606"/>
          <ac:spMkLst>
            <pc:docMk/>
            <pc:sldMk cId="3720900175" sldId="625"/>
            <ac:spMk id="2" creationId="{D3047EF6-B8FF-4599-A2D8-FAB55781895B}"/>
          </ac:spMkLst>
        </pc:spChg>
        <pc:spChg chg="add del">
          <ac:chgData name="Anjali Pai" userId="0a57711f-194a-4c42-a5d4-f9bdcb983a07" providerId="ADAL" clId="{6890A0FC-0C7C-4923-A76F-8A2CE09C86C7}" dt="2021-01-29T15:47:36.469" v="1080" actId="26606"/>
          <ac:spMkLst>
            <pc:docMk/>
            <pc:sldMk cId="3720900175" sldId="625"/>
            <ac:spMk id="9" creationId="{C1DD1A8A-57D5-4A81-AD04-532B043C5611}"/>
          </ac:spMkLst>
        </pc:spChg>
        <pc:spChg chg="add del">
          <ac:chgData name="Anjali Pai" userId="0a57711f-194a-4c42-a5d4-f9bdcb983a07" providerId="ADAL" clId="{6890A0FC-0C7C-4923-A76F-8A2CE09C86C7}" dt="2021-01-29T15:47:36.469" v="1080" actId="26606"/>
          <ac:spMkLst>
            <pc:docMk/>
            <pc:sldMk cId="3720900175" sldId="625"/>
            <ac:spMk id="11" creationId="{007891EC-4501-44ED-A8C8-B11B6DB767AB}"/>
          </ac:spMkLst>
        </pc:spChg>
        <pc:spChg chg="add">
          <ac:chgData name="Anjali Pai" userId="0a57711f-194a-4c42-a5d4-f9bdcb983a07" providerId="ADAL" clId="{6890A0FC-0C7C-4923-A76F-8A2CE09C86C7}" dt="2021-01-29T15:47:36.478" v="1081" actId="26606"/>
          <ac:spMkLst>
            <pc:docMk/>
            <pc:sldMk cId="3720900175" sldId="625"/>
            <ac:spMk id="14" creationId="{37C89E4B-3C9F-44B9-8B86-D9E3D112D8EC}"/>
          </ac:spMkLst>
        </pc:spChg>
        <pc:picChg chg="add mod">
          <ac:chgData name="Anjali Pai" userId="0a57711f-194a-4c42-a5d4-f9bdcb983a07" providerId="ADAL" clId="{6890A0FC-0C7C-4923-A76F-8A2CE09C86C7}" dt="2021-01-29T15:47:36.478" v="1081" actId="26606"/>
          <ac:picMkLst>
            <pc:docMk/>
            <pc:sldMk cId="3720900175" sldId="625"/>
            <ac:picMk id="4" creationId="{25AC54F4-516D-4080-898A-008770C4A2E3}"/>
          </ac:picMkLst>
        </pc:picChg>
        <pc:cxnChg chg="add">
          <ac:chgData name="Anjali Pai" userId="0a57711f-194a-4c42-a5d4-f9bdcb983a07" providerId="ADAL" clId="{6890A0FC-0C7C-4923-A76F-8A2CE09C86C7}" dt="2021-01-29T15:47:36.478" v="1081" actId="26606"/>
          <ac:cxnSpMkLst>
            <pc:docMk/>
            <pc:sldMk cId="3720900175" sldId="625"/>
            <ac:cxnSpMk id="13" creationId="{D891E407-403B-4764-86C9-33A56D3BCAA3}"/>
          </ac:cxnSpMkLst>
        </pc:cxnChg>
        <pc:cxnChg chg="add">
          <ac:chgData name="Anjali Pai" userId="0a57711f-194a-4c42-a5d4-f9bdcb983a07" providerId="ADAL" clId="{6890A0FC-0C7C-4923-A76F-8A2CE09C86C7}" dt="2021-01-29T15:47:36.478" v="1081" actId="26606"/>
          <ac:cxnSpMkLst>
            <pc:docMk/>
            <pc:sldMk cId="3720900175" sldId="625"/>
            <ac:cxnSpMk id="15" creationId="{AA2EAA10-076F-46BD-8F0F-B9A2FB77A85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B462A-CBB5-4691-8BA0-5BAB98419BC7}" type="datetimeFigureOut">
              <a:rPr lang="en-US" smtClean="0"/>
              <a:t>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BD405-5946-446D-90AD-1F77088212A6}" type="slidenum">
              <a:rPr lang="en-US" smtClean="0"/>
              <a:t>‹#›</a:t>
            </a:fld>
            <a:endParaRPr lang="en-US"/>
          </a:p>
        </p:txBody>
      </p:sp>
    </p:spTree>
    <p:extLst>
      <p:ext uri="{BB962C8B-B14F-4D97-AF65-F5344CB8AC3E}">
        <p14:creationId xmlns:p14="http://schemas.microsoft.com/office/powerpoint/2010/main" val="354642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nkd.in/gE9RCN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learn more about Justice, Equity Diversity &amp; Inclusion (JEDI). Where can I start? </a:t>
            </a:r>
          </a:p>
          <a:p>
            <a:endParaRPr lang="en-US" dirty="0"/>
          </a:p>
          <a:p>
            <a:r>
              <a:rPr lang="en-US" dirty="0"/>
              <a:t>Staff Development coordinates a lot of training in Justice Equity Diversity and Inclusion with our campus partners. We also have a new Coordinator for Equity, Diversity and Inclusion named Cha McNeil. This presentation will help provide some resources for you as you work on your GPS and development plans this year.</a:t>
            </a:r>
          </a:p>
        </p:txBody>
      </p:sp>
      <p:sp>
        <p:nvSpPr>
          <p:cNvPr id="4" name="Slide Number Placeholder 3"/>
          <p:cNvSpPr>
            <a:spLocks noGrp="1"/>
          </p:cNvSpPr>
          <p:nvPr>
            <p:ph type="sldNum" sz="quarter" idx="5"/>
          </p:nvPr>
        </p:nvSpPr>
        <p:spPr/>
        <p:txBody>
          <a:bodyPr/>
          <a:lstStyle/>
          <a:p>
            <a:fld id="{8BFBD405-5946-446D-90AD-1F77088212A6}" type="slidenum">
              <a:rPr lang="en-US" smtClean="0"/>
              <a:t>2</a:t>
            </a:fld>
            <a:endParaRPr lang="en-US"/>
          </a:p>
        </p:txBody>
      </p:sp>
    </p:spTree>
    <p:extLst>
      <p:ext uri="{BB962C8B-B14F-4D97-AF65-F5344CB8AC3E}">
        <p14:creationId xmlns:p14="http://schemas.microsoft.com/office/powerpoint/2010/main" val="212341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Becoming a Search Advocate, please email Charlen McNeil charlen.mcneil@slcc.edu our new Coordinator of Equity, Diversity &amp; Inclusion (EDI) for our next training and information sessions.</a:t>
            </a:r>
          </a:p>
        </p:txBody>
      </p:sp>
      <p:sp>
        <p:nvSpPr>
          <p:cNvPr id="4" name="Slide Number Placeholder 3"/>
          <p:cNvSpPr>
            <a:spLocks noGrp="1"/>
          </p:cNvSpPr>
          <p:nvPr>
            <p:ph type="sldNum" sz="quarter" idx="5"/>
          </p:nvPr>
        </p:nvSpPr>
        <p:spPr/>
        <p:txBody>
          <a:bodyPr/>
          <a:lstStyle/>
          <a:p>
            <a:fld id="{8BFBD405-5946-446D-90AD-1F77088212A6}" type="slidenum">
              <a:rPr lang="en-US" smtClean="0"/>
              <a:t>11</a:t>
            </a:fld>
            <a:endParaRPr lang="en-US"/>
          </a:p>
        </p:txBody>
      </p:sp>
    </p:spTree>
    <p:extLst>
      <p:ext uri="{BB962C8B-B14F-4D97-AF65-F5344CB8AC3E}">
        <p14:creationId xmlns:p14="http://schemas.microsoft.com/office/powerpoint/2010/main" val="1433479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cs typeface="+mn-lt"/>
              </a:rPr>
            </a:br>
            <a:endParaRPr lang="en-US" dirty="0"/>
          </a:p>
          <a:p>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BFBD405-5946-446D-90AD-1F77088212A6}" type="slidenum">
              <a:rPr lang="en-US" smtClean="0"/>
              <a:t>12</a:t>
            </a:fld>
            <a:endParaRPr lang="en-US"/>
          </a:p>
        </p:txBody>
      </p:sp>
    </p:spTree>
    <p:extLst>
      <p:ext uri="{BB962C8B-B14F-4D97-AF65-F5344CB8AC3E}">
        <p14:creationId xmlns:p14="http://schemas.microsoft.com/office/powerpoint/2010/main" val="2638776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 marR="260350" indent="0">
              <a:buFont typeface="Arial,Sans-Serif"/>
              <a:buNone/>
            </a:pPr>
            <a:r>
              <a:rPr lang="en-US" dirty="0"/>
              <a:t>Another way to learn is through LinkedIn Learning. It is a Digital library of over 6,000 courses covering a wide range of topics including Justice, Equity, Diversity &amp; Inclusion. Some of us like to learn by listening and reviewing materials in courses and videos rather than in a classroom. Or you can organize your team or colleagues to listen and review courses together.</a:t>
            </a:r>
          </a:p>
          <a:p>
            <a:pPr marL="297815" marR="260350" indent="-285115">
              <a:buFont typeface="Arial,Sans-Serif"/>
              <a:buChar char="•"/>
            </a:pPr>
            <a:endParaRPr lang="en-US" dirty="0"/>
          </a:p>
          <a:p>
            <a:pPr marL="297815" marR="5080" indent="-285115">
              <a:buFont typeface="Arial,Sans-Serif"/>
              <a:buChar char="•"/>
            </a:pPr>
            <a:r>
              <a:rPr lang="en-US" dirty="0"/>
              <a:t>Accessible 24/7 from your desktop or mobile device.</a:t>
            </a:r>
          </a:p>
          <a:p>
            <a:pPr marL="297815" marR="5080" indent="-285115">
              <a:buFont typeface="Arial,Sans-Serif"/>
              <a:buChar char="•"/>
            </a:pPr>
            <a:endParaRPr lang="en-US" dirty="0"/>
          </a:p>
          <a:p>
            <a:pPr marL="297815" marR="5080" indent="-285115">
              <a:buFont typeface="Arial,Sans-Serif"/>
              <a:buChar char="•"/>
            </a:pPr>
            <a:r>
              <a:rPr lang="en-US" dirty="0"/>
              <a:t>Visit LinkedIn Learning by logging in through </a:t>
            </a:r>
            <a:r>
              <a:rPr lang="en-US" u="sng" dirty="0">
                <a:hlinkClick r:id="rId3"/>
              </a:rPr>
              <a:t>SLCC Learn</a:t>
            </a:r>
            <a:r>
              <a:rPr lang="en-US" u="sng" dirty="0"/>
              <a:t>.</a:t>
            </a:r>
            <a:r>
              <a:rPr lang="en-US" dirty="0"/>
              <a:t>  </a:t>
            </a:r>
            <a:endParaRPr lang="en-US" sz="1100" u="sng" dirty="0"/>
          </a:p>
          <a:p>
            <a:pPr marL="297815" marR="5080" indent="-285115">
              <a:buFont typeface="Arial,Sans-Serif"/>
              <a:buChar char="•"/>
            </a:pPr>
            <a:r>
              <a:rPr lang="en-US" dirty="0"/>
              <a:t>LinkedIn Learning link- </a:t>
            </a:r>
            <a:r>
              <a:rPr lang="en-US" sz="1100" kern="1200" dirty="0">
                <a:solidFill>
                  <a:schemeClr val="tx1"/>
                </a:solidFill>
                <a:effectLst/>
                <a:latin typeface="+mn-lt"/>
                <a:ea typeface="+mn-ea"/>
                <a:cs typeface="+mn-cs"/>
              </a:rPr>
              <a:t> </a:t>
            </a:r>
            <a:r>
              <a:rPr lang="en-US" sz="1100" u="sng" kern="1200" dirty="0">
                <a:solidFill>
                  <a:schemeClr val="tx1"/>
                </a:solidFill>
                <a:effectLst/>
                <a:latin typeface="+mn-lt"/>
                <a:ea typeface="+mn-ea"/>
                <a:cs typeface="+mn-cs"/>
                <a:hlinkClick r:id="rId3"/>
              </a:rPr>
              <a:t>https://lnkd.in/gE9RCNW</a:t>
            </a:r>
            <a:endParaRPr lang="en-US" sz="1100" u="sng" kern="1200" dirty="0">
              <a:solidFill>
                <a:schemeClr val="tx1"/>
              </a:solidFill>
              <a:effectLst/>
              <a:latin typeface="+mn-lt"/>
              <a:cs typeface="Calibri"/>
            </a:endParaRPr>
          </a:p>
          <a:p>
            <a:pPr>
              <a:buNone/>
            </a:pPr>
            <a:endParaRPr lang="en-US" dirty="0"/>
          </a:p>
        </p:txBody>
      </p:sp>
    </p:spTree>
    <p:extLst>
      <p:ext uri="{BB962C8B-B14F-4D97-AF65-F5344CB8AC3E}">
        <p14:creationId xmlns:p14="http://schemas.microsoft.com/office/powerpoint/2010/main" val="549624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prepare to have a GPS conversation, think about reviewing this course on Inclusive Leadership. It includes best practices and provides a framework for more inclusive leadership practices. There are hundreds related to JEDI work!</a:t>
            </a:r>
          </a:p>
        </p:txBody>
      </p:sp>
      <p:sp>
        <p:nvSpPr>
          <p:cNvPr id="4" name="Slide Number Placeholder 3"/>
          <p:cNvSpPr>
            <a:spLocks noGrp="1"/>
          </p:cNvSpPr>
          <p:nvPr>
            <p:ph type="sldNum" sz="quarter" idx="5"/>
          </p:nvPr>
        </p:nvSpPr>
        <p:spPr/>
        <p:txBody>
          <a:bodyPr/>
          <a:lstStyle/>
          <a:p>
            <a:fld id="{8BFBD405-5946-446D-90AD-1F77088212A6}" type="slidenum">
              <a:rPr lang="en-US" smtClean="0"/>
              <a:t>14</a:t>
            </a:fld>
            <a:endParaRPr lang="en-US"/>
          </a:p>
        </p:txBody>
      </p:sp>
    </p:spTree>
    <p:extLst>
      <p:ext uri="{BB962C8B-B14F-4D97-AF65-F5344CB8AC3E}">
        <p14:creationId xmlns:p14="http://schemas.microsoft.com/office/powerpoint/2010/main" val="426619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FBD405-5946-446D-90AD-1F77088212A6}" type="slidenum">
              <a:rPr lang="en-US" smtClean="0"/>
              <a:t>15</a:t>
            </a:fld>
            <a:endParaRPr lang="en-US"/>
          </a:p>
        </p:txBody>
      </p:sp>
    </p:spTree>
    <p:extLst>
      <p:ext uri="{BB962C8B-B14F-4D97-AF65-F5344CB8AC3E}">
        <p14:creationId xmlns:p14="http://schemas.microsoft.com/office/powerpoint/2010/main" val="222967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 Goals in your GPS to learn, grow and develop your skills in equity work. </a:t>
            </a:r>
          </a:p>
        </p:txBody>
      </p:sp>
      <p:sp>
        <p:nvSpPr>
          <p:cNvPr id="4" name="Slide Number Placeholder 3"/>
          <p:cNvSpPr>
            <a:spLocks noGrp="1"/>
          </p:cNvSpPr>
          <p:nvPr>
            <p:ph type="sldNum" sz="quarter" idx="5"/>
          </p:nvPr>
        </p:nvSpPr>
        <p:spPr/>
        <p:txBody>
          <a:bodyPr/>
          <a:lstStyle/>
          <a:p>
            <a:fld id="{8BFBD405-5946-446D-90AD-1F77088212A6}" type="slidenum">
              <a:rPr lang="en-US" smtClean="0"/>
              <a:t>3</a:t>
            </a:fld>
            <a:endParaRPr lang="en-US"/>
          </a:p>
        </p:txBody>
      </p:sp>
    </p:spTree>
    <p:extLst>
      <p:ext uri="{BB962C8B-B14F-4D97-AF65-F5344CB8AC3E}">
        <p14:creationId xmlns:p14="http://schemas.microsoft.com/office/powerpoint/2010/main" val="232088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work with your supervisor to make these SMART goals and include the timeframe for instance for when you want to work on achieving these goals.</a:t>
            </a:r>
          </a:p>
        </p:txBody>
      </p:sp>
      <p:sp>
        <p:nvSpPr>
          <p:cNvPr id="4" name="Slide Number Placeholder 3"/>
          <p:cNvSpPr>
            <a:spLocks noGrp="1"/>
          </p:cNvSpPr>
          <p:nvPr>
            <p:ph type="sldNum" sz="quarter" idx="5"/>
          </p:nvPr>
        </p:nvSpPr>
        <p:spPr/>
        <p:txBody>
          <a:bodyPr/>
          <a:lstStyle/>
          <a:p>
            <a:fld id="{8BFBD405-5946-446D-90AD-1F77088212A6}" type="slidenum">
              <a:rPr lang="en-US" smtClean="0"/>
              <a:t>4</a:t>
            </a:fld>
            <a:endParaRPr lang="en-US"/>
          </a:p>
        </p:txBody>
      </p:sp>
    </p:spTree>
    <p:extLst>
      <p:ext uri="{BB962C8B-B14F-4D97-AF65-F5344CB8AC3E}">
        <p14:creationId xmlns:p14="http://schemas.microsoft.com/office/powerpoint/2010/main" val="424263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BFBD405-5946-446D-90AD-1F77088212A6}" type="slidenum">
              <a:rPr lang="en-US" smtClean="0"/>
              <a:t>5</a:t>
            </a:fld>
            <a:endParaRPr lang="en-US"/>
          </a:p>
        </p:txBody>
      </p:sp>
    </p:spTree>
    <p:extLst>
      <p:ext uri="{BB962C8B-B14F-4D97-AF65-F5344CB8AC3E}">
        <p14:creationId xmlns:p14="http://schemas.microsoft.com/office/powerpoint/2010/main" val="66114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FBD405-5946-446D-90AD-1F77088212A6}" type="slidenum">
              <a:rPr lang="en-US" smtClean="0"/>
              <a:t>6</a:t>
            </a:fld>
            <a:endParaRPr lang="en-US"/>
          </a:p>
        </p:txBody>
      </p:sp>
    </p:spTree>
    <p:extLst>
      <p:ext uri="{BB962C8B-B14F-4D97-AF65-F5344CB8AC3E}">
        <p14:creationId xmlns:p14="http://schemas.microsoft.com/office/powerpoint/2010/main" val="124162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disparities in health are rooted in inequities and in the opportunities and resources needed to be as healthy as possible. The determinants of health include living and working conditions, education, income, neighborhood characteristic, social inclusion, and medical care.</a:t>
            </a:r>
          </a:p>
          <a:p>
            <a:r>
              <a:rPr lang="en-US" dirty="0"/>
              <a:t>Across the nation, gaps in health are large, persistent and increasing—many of them caused by barriers set up at all levels of our society. Health equity means increasing opportunities for everyone, especially groups that have been excluded or marginalized in the past, to live the healthiest life possible, no matter who we are, where we live, or how much money we make.</a:t>
            </a:r>
          </a:p>
          <a:p>
            <a:endParaRPr lang="en-US" dirty="0">
              <a:cs typeface="Calibri"/>
            </a:endParaRPr>
          </a:p>
        </p:txBody>
      </p:sp>
      <p:sp>
        <p:nvSpPr>
          <p:cNvPr id="4" name="Slide Number Placeholder 3"/>
          <p:cNvSpPr>
            <a:spLocks noGrp="1"/>
          </p:cNvSpPr>
          <p:nvPr>
            <p:ph type="sldNum" sz="quarter" idx="5"/>
          </p:nvPr>
        </p:nvSpPr>
        <p:spPr/>
        <p:txBody>
          <a:bodyPr/>
          <a:lstStyle/>
          <a:p>
            <a:fld id="{8BFBD405-5946-446D-90AD-1F77088212A6}" type="slidenum">
              <a:rPr lang="en-US" smtClean="0"/>
              <a:t>7</a:t>
            </a:fld>
            <a:endParaRPr lang="en-US"/>
          </a:p>
        </p:txBody>
      </p:sp>
    </p:spTree>
    <p:extLst>
      <p:ext uri="{BB962C8B-B14F-4D97-AF65-F5344CB8AC3E}">
        <p14:creationId xmlns:p14="http://schemas.microsoft.com/office/powerpoint/2010/main" val="263937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Employee Wellness Program is striving to shrink the health disparities gap in our SLCC community through the CDC's National Diabetes Prevention (known as NDDP) along with many other programs and initiatives that we offer to employees. </a:t>
            </a:r>
          </a:p>
          <a:p>
            <a:endParaRPr lang="en-US" dirty="0"/>
          </a:p>
          <a:p>
            <a:r>
              <a:rPr lang="en-US" dirty="0"/>
              <a:t>Over 88 million American adults have prediabetes – that’s 1 in 3 adults! Of those 88 million, more than 8 in 10 of them don’t even know they have it. Without taking action, many people with prediabetes could develop type 2 diabetes within 5 years.</a:t>
            </a:r>
          </a:p>
          <a:p>
            <a:r>
              <a:rPr lang="en-US" dirty="0"/>
              <a:t>Some groups of people are affected by prediabetes and diabetes more than other groups.</a:t>
            </a:r>
          </a:p>
          <a:p>
            <a:r>
              <a:rPr lang="en-US" dirty="0"/>
              <a:t>African Americans, Hispanic/Latino Americans, American Indians, Pacific Islanders, and some Asian Americans are at particularly high risk for type 2 diabetes. The CDC developed program that has shown to reduce the onset of diabetes among individuals identified as pre-diabetic by 58%. I am proud of our Wellness Team and their award winning programming efforts for our employees.</a:t>
            </a:r>
          </a:p>
        </p:txBody>
      </p:sp>
      <p:sp>
        <p:nvSpPr>
          <p:cNvPr id="4" name="Slide Number Placeholder 3"/>
          <p:cNvSpPr>
            <a:spLocks noGrp="1"/>
          </p:cNvSpPr>
          <p:nvPr>
            <p:ph type="sldNum" sz="quarter" idx="5"/>
          </p:nvPr>
        </p:nvSpPr>
        <p:spPr/>
        <p:txBody>
          <a:bodyPr/>
          <a:lstStyle/>
          <a:p>
            <a:fld id="{8BFBD405-5946-446D-90AD-1F77088212A6}" type="slidenum">
              <a:rPr lang="en-US" smtClean="0"/>
              <a:t>8</a:t>
            </a:fld>
            <a:endParaRPr lang="en-US"/>
          </a:p>
        </p:txBody>
      </p:sp>
    </p:spTree>
    <p:extLst>
      <p:ext uri="{BB962C8B-B14F-4D97-AF65-F5344CB8AC3E}">
        <p14:creationId xmlns:p14="http://schemas.microsoft.com/office/powerpoint/2010/main" val="320217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can also get engaged with Employee Resource Groups (ERGs) to learn more about other cultures, languages, and increase your understanding of what the experiences are like for underrepresented groups. ERGs are an effort to provide a voice and help our colleagues feel included and valued at SLCC.</a:t>
            </a:r>
          </a:p>
          <a:p>
            <a:endParaRPr lang="en-US" b="1" dirty="0"/>
          </a:p>
          <a:p>
            <a:r>
              <a:rPr lang="en-US" b="1" dirty="0"/>
              <a:t>Staff Association- </a:t>
            </a:r>
            <a:r>
              <a:rPr lang="en-US" dirty="0"/>
              <a:t>The purpose of the Staff Association is to advocate on behalf of all full-time, and part-time Staff to promote the growth, development, and engagement of its members, to highlight staff accomplishments, and to work with all departments to create an inclusive environment while supporting the mission of the College and its strategic priorities. </a:t>
            </a:r>
          </a:p>
          <a:p>
            <a:r>
              <a:rPr lang="en-US" b="1" dirty="0"/>
              <a:t>Ethnic Minority Employee Coalition (EMEC)- </a:t>
            </a:r>
            <a:r>
              <a:rPr lang="en-US" dirty="0"/>
              <a:t>Seeks to promote inclusiveness of underrepresented employees at SLCC.</a:t>
            </a:r>
            <a:endParaRPr lang="en-US" dirty="0">
              <a:cs typeface="Calibri"/>
            </a:endParaRPr>
          </a:p>
          <a:p>
            <a:r>
              <a:rPr lang="en-US" b="1" dirty="0"/>
              <a:t>Utah Women in Higher Education Network (UWHEN)- </a:t>
            </a:r>
            <a:r>
              <a:rPr lang="en-US" dirty="0"/>
              <a:t>To create an environment of collective empowerment for all women working in higher education at Salt Lake Community College and partnering institutions.</a:t>
            </a:r>
            <a:endParaRPr lang="en-US" dirty="0">
              <a:cs typeface="Calibri"/>
            </a:endParaRPr>
          </a:p>
          <a:p>
            <a:r>
              <a:rPr lang="en-US" dirty="0"/>
              <a:t>The Purpose of the </a:t>
            </a:r>
            <a:r>
              <a:rPr lang="en-US" b="1" dirty="0"/>
              <a:t>LGBTQ+ Committee </a:t>
            </a:r>
            <a:r>
              <a:rPr lang="en-US" dirty="0"/>
              <a:t>is to be a catalyst in transforming college culture by raising awareness, providing education, and advocating for LGBTQ+ populations</a:t>
            </a:r>
            <a:endParaRPr lang="en-US" dirty="0">
              <a:cs typeface="Calibri"/>
            </a:endParaRPr>
          </a:p>
          <a:p>
            <a:r>
              <a:rPr lang="en-US" dirty="0"/>
              <a:t>The Administrative Assistant Learning Community- “AALC” -The AALC is a professional development opportunity for all administrative assistants and Secretary III’s to strengthen their knowledge, skills and abilities. The AALC will be held monthly with timely topics for administrative assistants at all levels of the profession.</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BD405-5946-446D-90AD-1F77088212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781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we have a variety of training opportunities. You can become a Search Advocate, participate in Learning Circles, join a workshop, participate in a series of webinars, join our Lunch n Learns. There are many options to increase your understanding of equity through training. </a:t>
            </a:r>
          </a:p>
          <a:p>
            <a:endParaRPr lang="en-US" dirty="0"/>
          </a:p>
          <a:p>
            <a:r>
              <a:rPr lang="en-US" dirty="0"/>
              <a:t>We also partner with EDICT, Student Affairs, Faculty Development and others to help employees have big and small conversations around equity as Dr. Kinikini describes it.</a:t>
            </a:r>
          </a:p>
          <a:p>
            <a:endParaRPr lang="en-US" dirty="0">
              <a:cs typeface="Calibri"/>
            </a:endParaRPr>
          </a:p>
        </p:txBody>
      </p:sp>
      <p:sp>
        <p:nvSpPr>
          <p:cNvPr id="4" name="Slide Number Placeholder 3"/>
          <p:cNvSpPr>
            <a:spLocks noGrp="1"/>
          </p:cNvSpPr>
          <p:nvPr>
            <p:ph type="sldNum" sz="quarter" idx="5"/>
          </p:nvPr>
        </p:nvSpPr>
        <p:spPr/>
        <p:txBody>
          <a:bodyPr/>
          <a:lstStyle/>
          <a:p>
            <a:fld id="{8BFBD405-5946-446D-90AD-1F77088212A6}" type="slidenum">
              <a:rPr lang="en-US" smtClean="0"/>
              <a:t>10</a:t>
            </a:fld>
            <a:endParaRPr lang="en-US"/>
          </a:p>
        </p:txBody>
      </p:sp>
    </p:spTree>
    <p:extLst>
      <p:ext uri="{BB962C8B-B14F-4D97-AF65-F5344CB8AC3E}">
        <p14:creationId xmlns:p14="http://schemas.microsoft.com/office/powerpoint/2010/main" val="19243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FEA876-2ADC-344B-AECA-0D01BEFB84B4}"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94497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EA876-2ADC-344B-AECA-0D01BEFB84B4}"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198101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EA876-2ADC-344B-AECA-0D01BEFB84B4}"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368508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C99D3C-5C03-B74A-87F2-B586B24B26CA}"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3869703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C99D3C-5C03-B74A-87F2-B586B24B26CA}"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2117488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C99D3C-5C03-B74A-87F2-B586B24B26CA}"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2653745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C99D3C-5C03-B74A-87F2-B586B24B26CA}"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1049418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C99D3C-5C03-B74A-87F2-B586B24B26CA}" type="datetimeFigureOut">
              <a:rPr lang="en-US" smtClean="0"/>
              <a:t>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20325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C99D3C-5C03-B74A-87F2-B586B24B26CA}" type="datetimeFigureOut">
              <a:rPr lang="en-US" smtClean="0"/>
              <a:t>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3231089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99D3C-5C03-B74A-87F2-B586B24B26CA}" type="datetimeFigureOut">
              <a:rPr lang="en-US" smtClean="0"/>
              <a:t>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2939884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C99D3C-5C03-B74A-87F2-B586B24B26CA}"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158307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EA876-2ADC-344B-AECA-0D01BEFB84B4}"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1451835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C99D3C-5C03-B74A-87F2-B586B24B26CA}"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3595695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C99D3C-5C03-B74A-87F2-B586B24B26CA}"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2165071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C99D3C-5C03-B74A-87F2-B586B24B26CA}"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99BB5-AC19-134C-B359-AAEB76DBAC92}" type="slidenum">
              <a:rPr lang="en-US" smtClean="0"/>
              <a:t>‹#›</a:t>
            </a:fld>
            <a:endParaRPr lang="en-US"/>
          </a:p>
        </p:txBody>
      </p:sp>
    </p:spTree>
    <p:extLst>
      <p:ext uri="{BB962C8B-B14F-4D97-AF65-F5344CB8AC3E}">
        <p14:creationId xmlns:p14="http://schemas.microsoft.com/office/powerpoint/2010/main" val="2770025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4BC8-8723-43DE-A01C-8133FF86C4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C1510-5A56-428D-B25F-23BBFB92E1B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4C1E55-36F8-4BCD-BE0C-0F5EEFE9A9C4}"/>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5" name="Footer Placeholder 4">
            <a:extLst>
              <a:ext uri="{FF2B5EF4-FFF2-40B4-BE49-F238E27FC236}">
                <a16:creationId xmlns:a16="http://schemas.microsoft.com/office/drawing/2014/main" id="{8D35E9CC-38AC-4A5A-9D52-05824C183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BABD3-3E4F-442B-BBB3-D90FB0E888A5}"/>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3795400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99F8-9190-47B4-B6BD-8D170EF70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982971-0B15-4E27-9D33-0AF263A53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E6A87-074A-459E-8BD7-A55CDE00FBEE}"/>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5" name="Footer Placeholder 4">
            <a:extLst>
              <a:ext uri="{FF2B5EF4-FFF2-40B4-BE49-F238E27FC236}">
                <a16:creationId xmlns:a16="http://schemas.microsoft.com/office/drawing/2014/main" id="{4B588C53-50F9-47C3-A460-DF42F8FD0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05F4A-327F-4115-89BC-175B49592776}"/>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1432988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3F22-81DE-44AC-9F86-DFBF1D45381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D6D508-815B-4779-8BDE-8A105152F40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4EB93-2915-4487-8082-3153383C52DB}"/>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5" name="Footer Placeholder 4">
            <a:extLst>
              <a:ext uri="{FF2B5EF4-FFF2-40B4-BE49-F238E27FC236}">
                <a16:creationId xmlns:a16="http://schemas.microsoft.com/office/drawing/2014/main" id="{084EDAD1-AECA-408B-8AD6-C8B3DAB87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98C2A-8037-4DCA-9B95-C3EF314DFEA7}"/>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4021816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E4B4-9CEF-4E2C-A841-991E9B9AF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36787-9430-4E3D-A53C-B3ABBDADA47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8EDCB9-0DE8-40AA-A8CB-1DB1CA5BAE1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6FA7B-9F69-4E5A-9F88-C9EC5FE2D7A3}"/>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6" name="Footer Placeholder 5">
            <a:extLst>
              <a:ext uri="{FF2B5EF4-FFF2-40B4-BE49-F238E27FC236}">
                <a16:creationId xmlns:a16="http://schemas.microsoft.com/office/drawing/2014/main" id="{429ACD5A-D1B5-45D7-B814-8181D07FF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78C6D-53C3-4600-A4ED-E608F8D5817D}"/>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3740537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A757-ADB8-494D-BEAC-9F1C0A9B77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39EFB8-CFE3-4BE1-BD46-E590122601C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90DF55-8224-4B93-93DC-9D68D7D105C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E7D928-4F8E-4064-B536-0745FE58B1B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AB320-6326-490D-9590-47182732111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B1DDF3-338F-477C-BBCB-D1775CA7B542}"/>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8" name="Footer Placeholder 7">
            <a:extLst>
              <a:ext uri="{FF2B5EF4-FFF2-40B4-BE49-F238E27FC236}">
                <a16:creationId xmlns:a16="http://schemas.microsoft.com/office/drawing/2014/main" id="{49CEA0EB-AF3C-4C1E-83B4-D12D8F8849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2F6547-BBE5-4591-96AA-242B6C3F5E3C}"/>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2344057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6E2F-24DF-423A-A5EE-AA624B6C2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A0143A-DD96-4B85-8154-DF8AD8E76B70}"/>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4" name="Footer Placeholder 3">
            <a:extLst>
              <a:ext uri="{FF2B5EF4-FFF2-40B4-BE49-F238E27FC236}">
                <a16:creationId xmlns:a16="http://schemas.microsoft.com/office/drawing/2014/main" id="{31FDFE72-3391-497F-8451-878C909675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152893-7AEE-4D5B-8BD0-4CD7A5191102}"/>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1770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9F8CD-8C3E-41EE-A4E7-98A7F669C5F8}"/>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3" name="Footer Placeholder 2">
            <a:extLst>
              <a:ext uri="{FF2B5EF4-FFF2-40B4-BE49-F238E27FC236}">
                <a16:creationId xmlns:a16="http://schemas.microsoft.com/office/drawing/2014/main" id="{0810D465-77F2-40A4-9925-6BF601AB31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C24D8-1FC7-49D1-ADB2-F59B1069B148}"/>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136469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EA876-2ADC-344B-AECA-0D01BEFB84B4}"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1285378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70C6-19E1-4D91-9063-DD77C0000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B0AAA3-8E48-4378-8694-48DB06BCEEE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060441-8A01-4BDC-A288-9CB1FD850A9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A17A0-43B9-477D-BFD4-D76F2CD965D0}"/>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6" name="Footer Placeholder 5">
            <a:extLst>
              <a:ext uri="{FF2B5EF4-FFF2-40B4-BE49-F238E27FC236}">
                <a16:creationId xmlns:a16="http://schemas.microsoft.com/office/drawing/2014/main" id="{D8993D8D-E202-43A7-93E3-286927B3A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87818-6885-4D4E-A155-029492C03A30}"/>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1734677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1C7A-AEEA-4C37-BFFF-E06A88EA0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8D0FF-69D5-4D0B-AAAF-572FC174545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C2EF265-9C62-4DF4-A71B-868960FA87D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289D5-F647-4650-B1B1-9167EF59A462}"/>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6" name="Footer Placeholder 5">
            <a:extLst>
              <a:ext uri="{FF2B5EF4-FFF2-40B4-BE49-F238E27FC236}">
                <a16:creationId xmlns:a16="http://schemas.microsoft.com/office/drawing/2014/main" id="{AD6071B4-F66D-4F5C-81A2-148B39396B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430EBE-812E-44E0-A1BA-D30FE0B34016}"/>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449278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E1D4-8526-44FC-A7DA-3303A92FA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10FED2-C575-4645-B0AF-30E670E47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CB626-A514-4F71-911C-CB19E0B3D569}"/>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5" name="Footer Placeholder 4">
            <a:extLst>
              <a:ext uri="{FF2B5EF4-FFF2-40B4-BE49-F238E27FC236}">
                <a16:creationId xmlns:a16="http://schemas.microsoft.com/office/drawing/2014/main" id="{B87FC91A-C35F-4447-8929-E753C46BA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D57C2-D348-402E-B08D-5A0DA3DC161E}"/>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3388813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2BD5D-2757-4149-9C67-CE94FEDF2DE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5F3B7-F128-4058-8297-51671FDF7B3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1DE9-1209-4BA0-8D83-D012492DF45D}"/>
              </a:ext>
            </a:extLst>
          </p:cNvPr>
          <p:cNvSpPr>
            <a:spLocks noGrp="1"/>
          </p:cNvSpPr>
          <p:nvPr>
            <p:ph type="dt" sz="half" idx="10"/>
          </p:nvPr>
        </p:nvSpPr>
        <p:spPr/>
        <p:txBody>
          <a:bodyPr/>
          <a:lstStyle/>
          <a:p>
            <a:fld id="{2E5F50E9-419B-49AA-9EC3-71159D3A08FC}" type="datetimeFigureOut">
              <a:rPr lang="en-US" smtClean="0"/>
              <a:t>2/1/2021</a:t>
            </a:fld>
            <a:endParaRPr lang="en-US"/>
          </a:p>
        </p:txBody>
      </p:sp>
      <p:sp>
        <p:nvSpPr>
          <p:cNvPr id="5" name="Footer Placeholder 4">
            <a:extLst>
              <a:ext uri="{FF2B5EF4-FFF2-40B4-BE49-F238E27FC236}">
                <a16:creationId xmlns:a16="http://schemas.microsoft.com/office/drawing/2014/main" id="{BA1F7C0A-E0EB-4C78-8A4E-7F3AD3DA9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393FC-7BAE-4CA8-B884-9363BFAB9ABB}"/>
              </a:ext>
            </a:extLst>
          </p:cNvPr>
          <p:cNvSpPr>
            <a:spLocks noGrp="1"/>
          </p:cNvSpPr>
          <p:nvPr>
            <p:ph type="sldNum" sz="quarter" idx="12"/>
          </p:nvPr>
        </p:nvSpPr>
        <p:spPr/>
        <p:txBody>
          <a:bodyPr/>
          <a:lstStyle/>
          <a:p>
            <a:fld id="{9F4D3F8D-B961-4581-BBB2-32AFFFCF8D5A}" type="slidenum">
              <a:rPr lang="en-US" smtClean="0"/>
              <a:t>‹#›</a:t>
            </a:fld>
            <a:endParaRPr lang="en-US"/>
          </a:p>
        </p:txBody>
      </p:sp>
    </p:spTree>
    <p:extLst>
      <p:ext uri="{BB962C8B-B14F-4D97-AF65-F5344CB8AC3E}">
        <p14:creationId xmlns:p14="http://schemas.microsoft.com/office/powerpoint/2010/main" val="279081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FEA876-2ADC-344B-AECA-0D01BEFB84B4}"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182583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FEA876-2ADC-344B-AECA-0D01BEFB84B4}" type="datetimeFigureOut">
              <a:rPr lang="en-US" smtClean="0"/>
              <a:t>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1489081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FEA876-2ADC-344B-AECA-0D01BEFB84B4}" type="datetimeFigureOut">
              <a:rPr lang="en-US" smtClean="0"/>
              <a:t>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217776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EA876-2ADC-344B-AECA-0D01BEFB84B4}" type="datetimeFigureOut">
              <a:rPr lang="en-US" smtClean="0"/>
              <a:t>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86462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EA876-2ADC-344B-AECA-0D01BEFB84B4}"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191465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EA876-2ADC-344B-AECA-0D01BEFB84B4}" type="datetimeFigureOut">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8AAEA-8144-E142-8304-54D3C53DC180}" type="slidenum">
              <a:rPr lang="en-US" smtClean="0"/>
              <a:t>‹#›</a:t>
            </a:fld>
            <a:endParaRPr lang="en-US"/>
          </a:p>
        </p:txBody>
      </p:sp>
    </p:spTree>
    <p:extLst>
      <p:ext uri="{BB962C8B-B14F-4D97-AF65-F5344CB8AC3E}">
        <p14:creationId xmlns:p14="http://schemas.microsoft.com/office/powerpoint/2010/main" val="1773098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EA876-2ADC-344B-AECA-0D01BEFB84B4}" type="datetimeFigureOut">
              <a:rPr lang="en-US" smtClean="0"/>
              <a:t>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8AAEA-8144-E142-8304-54D3C53DC180}" type="slidenum">
              <a:rPr lang="en-US" smtClean="0"/>
              <a:t>‹#›</a:t>
            </a:fld>
            <a:endParaRPr lang="en-US"/>
          </a:p>
        </p:txBody>
      </p:sp>
    </p:spTree>
    <p:extLst>
      <p:ext uri="{BB962C8B-B14F-4D97-AF65-F5344CB8AC3E}">
        <p14:creationId xmlns:p14="http://schemas.microsoft.com/office/powerpoint/2010/main" val="39449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9DD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99D3C-5C03-B74A-87F2-B586B24B26CA}" type="datetimeFigureOut">
              <a:rPr lang="en-US" smtClean="0"/>
              <a:t>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99BB5-AC19-134C-B359-AAEB76DBAC92}" type="slidenum">
              <a:rPr lang="en-US" smtClean="0"/>
              <a:t>‹#›</a:t>
            </a:fld>
            <a:endParaRPr lang="en-US"/>
          </a:p>
        </p:txBody>
      </p:sp>
    </p:spTree>
    <p:extLst>
      <p:ext uri="{BB962C8B-B14F-4D97-AF65-F5344CB8AC3E}">
        <p14:creationId xmlns:p14="http://schemas.microsoft.com/office/powerpoint/2010/main" val="27252580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rgbClr val="19468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New Roman" charset="0"/>
          <a:ea typeface="Times New Roman" charset="0"/>
          <a:cs typeface="Times New Roman"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New Roman" charset="0"/>
          <a:ea typeface="Times New Roman" charset="0"/>
          <a:cs typeface="Times New Roman"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New Roman" charset="0"/>
          <a:ea typeface="Times New Roman" charset="0"/>
          <a:cs typeface="Times New Roman"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New Roman" charset="0"/>
          <a:ea typeface="Times New Roman" charset="0"/>
          <a:cs typeface="Times New Roma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D7160-A168-4BF3-898F-B5A2CF911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602A1-0798-42EF-9F65-EC9BF300B44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AFF21-4C50-4D0B-BE90-91A85962A44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F50E9-419B-49AA-9EC3-71159D3A08FC}" type="datetimeFigureOut">
              <a:rPr lang="en-US" smtClean="0"/>
              <a:t>2/1/2021</a:t>
            </a:fld>
            <a:endParaRPr lang="en-US"/>
          </a:p>
        </p:txBody>
      </p:sp>
      <p:sp>
        <p:nvSpPr>
          <p:cNvPr id="5" name="Footer Placeholder 4">
            <a:extLst>
              <a:ext uri="{FF2B5EF4-FFF2-40B4-BE49-F238E27FC236}">
                <a16:creationId xmlns:a16="http://schemas.microsoft.com/office/drawing/2014/main" id="{7A18A257-CD1E-4931-9C38-20F399A6A80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4A9679-E979-46FF-984E-7A23CC5C75F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D3F8D-B961-4581-BBB2-32AFFFCF8D5A}" type="slidenum">
              <a:rPr lang="en-US" smtClean="0"/>
              <a:t>‹#›</a:t>
            </a:fld>
            <a:endParaRPr lang="en-US"/>
          </a:p>
        </p:txBody>
      </p:sp>
    </p:spTree>
    <p:extLst>
      <p:ext uri="{BB962C8B-B14F-4D97-AF65-F5344CB8AC3E}">
        <p14:creationId xmlns:p14="http://schemas.microsoft.com/office/powerpoint/2010/main" val="9938593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hyperlink" Target="https://lnkd.in/gE9RCNW"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EBC7A3-444E-4E2A-BA9B-8A6A6FE5DF59}"/>
              </a:ext>
            </a:extLst>
          </p:cNvPr>
          <p:cNvPicPr>
            <a:picLocks noChangeAspect="1"/>
          </p:cNvPicPr>
          <p:nvPr/>
        </p:nvPicPr>
        <p:blipFill>
          <a:blip r:embed="rId2"/>
          <a:stretch>
            <a:fillRect/>
          </a:stretch>
        </p:blipFill>
        <p:spPr>
          <a:xfrm>
            <a:off x="0" y="11097"/>
            <a:ext cx="12192000" cy="6835806"/>
          </a:xfrm>
          <a:prstGeom prst="rect">
            <a:avLst/>
          </a:prstGeom>
        </p:spPr>
      </p:pic>
    </p:spTree>
    <p:extLst>
      <p:ext uri="{BB962C8B-B14F-4D97-AF65-F5344CB8AC3E}">
        <p14:creationId xmlns:p14="http://schemas.microsoft.com/office/powerpoint/2010/main" val="2226191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mn-lt"/>
                <a:cs typeface="Arial"/>
              </a:rPr>
              <a:t>Training</a:t>
            </a:r>
            <a:br>
              <a:rPr lang="en-US" dirty="0">
                <a:solidFill>
                  <a:schemeClr val="bg1"/>
                </a:solidFill>
                <a:latin typeface="+mn-lt"/>
                <a:cs typeface="Arial"/>
              </a:rPr>
            </a:br>
            <a:endParaRPr lang="en-US" dirty="0">
              <a:solidFill>
                <a:schemeClr val="bg1"/>
              </a:solidFill>
              <a:latin typeface="+mn-lt"/>
            </a:endParaRPr>
          </a:p>
        </p:txBody>
      </p:sp>
    </p:spTree>
    <p:extLst>
      <p:ext uri="{BB962C8B-B14F-4D97-AF65-F5344CB8AC3E}">
        <p14:creationId xmlns:p14="http://schemas.microsoft.com/office/powerpoint/2010/main" val="91292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usiness people video conferencing">
            <a:extLst>
              <a:ext uri="{FF2B5EF4-FFF2-40B4-BE49-F238E27FC236}">
                <a16:creationId xmlns:a16="http://schemas.microsoft.com/office/drawing/2014/main" id="{25AC54F4-516D-4080-898A-008770C4A2E3}"/>
              </a:ext>
            </a:extLst>
          </p:cNvPr>
          <p:cNvPicPr>
            <a:picLocks noChangeAspect="1"/>
          </p:cNvPicPr>
          <p:nvPr/>
        </p:nvPicPr>
        <p:blipFill rotWithShape="1">
          <a:blip r:embed="rId3"/>
          <a:srcRect t="3801" b="11929"/>
          <a:stretch/>
        </p:blipFill>
        <p:spPr>
          <a:xfrm>
            <a:off x="20" y="10"/>
            <a:ext cx="12191980" cy="6857990"/>
          </a:xfrm>
          <a:prstGeom prst="rect">
            <a:avLst/>
          </a:prstGeom>
        </p:spPr>
      </p:pic>
      <p:sp>
        <p:nvSpPr>
          <p:cNvPr id="14"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47EF6-B8FF-4599-A2D8-FAB55781895B}"/>
              </a:ext>
            </a:extLst>
          </p:cNvPr>
          <p:cNvSpPr>
            <a:spLocks noGrp="1"/>
          </p:cNvSpPr>
          <p:nvPr>
            <p:ph type="title"/>
          </p:nvPr>
        </p:nvSpPr>
        <p:spPr>
          <a:xfrm>
            <a:off x="523875" y="5317240"/>
            <a:ext cx="11210925" cy="744836"/>
          </a:xfrm>
        </p:spPr>
        <p:txBody>
          <a:bodyPr>
            <a:normAutofit/>
          </a:bodyPr>
          <a:lstStyle/>
          <a:p>
            <a:pPr algn="ctr"/>
            <a:r>
              <a:rPr lang="en-US" sz="3600">
                <a:solidFill>
                  <a:schemeClr val="tx1">
                    <a:lumMod val="85000"/>
                    <a:lumOff val="15000"/>
                  </a:schemeClr>
                </a:solidFill>
              </a:rPr>
              <a:t>Become a Search Advocate</a:t>
            </a:r>
          </a:p>
        </p:txBody>
      </p:sp>
      <p:cxnSp>
        <p:nvCxnSpPr>
          <p:cNvPr id="15"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900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67383-D7BC-4EB0-AA03-3D32CE8E9A48}"/>
              </a:ext>
            </a:extLst>
          </p:cNvPr>
          <p:cNvSpPr>
            <a:spLocks noGrp="1"/>
          </p:cNvSpPr>
          <p:nvPr>
            <p:ph type="title"/>
          </p:nvPr>
        </p:nvSpPr>
        <p:spPr>
          <a:xfrm>
            <a:off x="643468" y="643467"/>
            <a:ext cx="4770978" cy="5830451"/>
          </a:xfrm>
        </p:spPr>
        <p:txBody>
          <a:bodyPr vert="horz" lIns="91440" tIns="45720" rIns="91440" bIns="45720" rtlCol="0" anchor="b">
            <a:normAutofit fontScale="90000"/>
          </a:bodyPr>
          <a:lstStyle/>
          <a:p>
            <a:br>
              <a:rPr lang="en-US" sz="3100" dirty="0"/>
            </a:br>
            <a:br>
              <a:rPr lang="en-US" sz="3100" dirty="0"/>
            </a:br>
            <a:r>
              <a:rPr lang="en-US" sz="3100" dirty="0">
                <a:solidFill>
                  <a:schemeClr val="tx1"/>
                </a:solidFill>
                <a:latin typeface="Arial"/>
                <a:cs typeface="Arial"/>
              </a:rPr>
              <a:t>Register in the MySLCC Employee Training Portal, under the Staff Development drop-down menu</a:t>
            </a:r>
            <a:br>
              <a:rPr lang="en-US" sz="3100" dirty="0">
                <a:latin typeface="Arial"/>
              </a:rPr>
            </a:br>
            <a:br>
              <a:rPr lang="en-US" sz="3100" dirty="0">
                <a:latin typeface="Arial"/>
              </a:rPr>
            </a:br>
            <a:r>
              <a:rPr lang="en-US" sz="3100" dirty="0">
                <a:solidFill>
                  <a:schemeClr val="tx1"/>
                </a:solidFill>
                <a:latin typeface="Arial"/>
                <a:cs typeface="Arial"/>
              </a:rPr>
              <a:t>View the </a:t>
            </a:r>
            <a:r>
              <a:rPr lang="en-US" sz="3100" u="sng" dirty="0">
                <a:solidFill>
                  <a:schemeClr val="tx1"/>
                </a:solidFill>
                <a:latin typeface="Arial"/>
                <a:cs typeface="Arial"/>
              </a:rPr>
              <a:t>Development Catalog</a:t>
            </a:r>
            <a:r>
              <a:rPr lang="en-US" sz="3100" dirty="0">
                <a:solidFill>
                  <a:schemeClr val="tx1"/>
                </a:solidFill>
                <a:latin typeface="Arial"/>
                <a:cs typeface="Arial"/>
              </a:rPr>
              <a:t> on the Staff Development website</a:t>
            </a:r>
            <a:br>
              <a:rPr lang="en-US" sz="3100" dirty="0">
                <a:latin typeface="Arial"/>
              </a:rPr>
            </a:br>
            <a:r>
              <a:rPr lang="en-US" sz="3100" b="1" dirty="0">
                <a:solidFill>
                  <a:schemeClr val="tx1"/>
                </a:solidFill>
                <a:latin typeface="Arial"/>
                <a:cs typeface="Arial"/>
              </a:rPr>
              <a:t> </a:t>
            </a:r>
            <a:endParaRPr lang="en-US" sz="3100" dirty="0">
              <a:solidFill>
                <a:schemeClr val="tx1"/>
              </a:solidFill>
              <a:latin typeface="Arial"/>
              <a:cs typeface="Arial"/>
            </a:endParaRPr>
          </a:p>
          <a:p>
            <a:r>
              <a:rPr lang="en-US" sz="3100" dirty="0">
                <a:solidFill>
                  <a:schemeClr val="tx1"/>
                </a:solidFill>
                <a:latin typeface="Arial"/>
                <a:cs typeface="Arial"/>
              </a:rPr>
              <a:t>Watch previously recorded training sessions on the Staff Development Website under </a:t>
            </a:r>
            <a:r>
              <a:rPr lang="en-US" sz="3100" u="sng" dirty="0">
                <a:solidFill>
                  <a:schemeClr val="tx1"/>
                </a:solidFill>
                <a:latin typeface="Arial"/>
                <a:cs typeface="Arial"/>
              </a:rPr>
              <a:t>Recorded Trainings</a:t>
            </a:r>
            <a:br>
              <a:rPr lang="en-US" sz="3100" u="sng" dirty="0"/>
            </a:br>
            <a:endParaRPr lang="en-US" sz="3100" dirty="0">
              <a:solidFill>
                <a:schemeClr val="tx1"/>
              </a:solidFill>
            </a:endParaRPr>
          </a:p>
        </p:txBody>
      </p:sp>
      <p:pic>
        <p:nvPicPr>
          <p:cNvPr id="4" name="Picture 3">
            <a:extLst>
              <a:ext uri="{FF2B5EF4-FFF2-40B4-BE49-F238E27FC236}">
                <a16:creationId xmlns:a16="http://schemas.microsoft.com/office/drawing/2014/main" id="{7FB677FD-697A-4D6B-AD77-02187D6A47A7}"/>
              </a:ext>
            </a:extLst>
          </p:cNvPr>
          <p:cNvPicPr>
            <a:picLocks noChangeAspect="1"/>
          </p:cNvPicPr>
          <p:nvPr/>
        </p:nvPicPr>
        <p:blipFill rotWithShape="1">
          <a:blip r:embed="rId3"/>
          <a:srcRect l="27585" r="10030"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9057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1383792"/>
            <a:ext cx="3044951" cy="5474205"/>
          </a:xfrm>
          <a:prstGeom prst="rect">
            <a:avLst/>
          </a:prstGeom>
          <a:blipFill>
            <a:blip r:embed="rId3" cstate="print"/>
            <a:stretch>
              <a:fillRect/>
            </a:stretch>
          </a:blipFill>
        </p:spPr>
        <p:txBody>
          <a:bodyPr wrap="square" lIns="0" tIns="0" rIns="0" bIns="0" rtlCol="0"/>
          <a:lstStyle/>
          <a:p>
            <a:pPr defTabSz="914377"/>
            <a:endParaRPr>
              <a:solidFill>
                <a:prstClr val="black"/>
              </a:solidFill>
              <a:latin typeface="Calibri" panose="020F0502020204030204"/>
              <a:cs typeface="Arial"/>
              <a:sym typeface="Arial"/>
            </a:endParaRPr>
          </a:p>
        </p:txBody>
      </p:sp>
      <p:sp>
        <p:nvSpPr>
          <p:cNvPr id="3" name="object 3"/>
          <p:cNvSpPr/>
          <p:nvPr/>
        </p:nvSpPr>
        <p:spPr>
          <a:xfrm>
            <a:off x="2" y="2"/>
            <a:ext cx="12191999" cy="1667255"/>
          </a:xfrm>
          <a:prstGeom prst="rect">
            <a:avLst/>
          </a:prstGeom>
          <a:blipFill>
            <a:blip r:embed="rId4" cstate="print"/>
            <a:stretch>
              <a:fillRect/>
            </a:stretch>
          </a:blipFill>
        </p:spPr>
        <p:txBody>
          <a:bodyPr wrap="square" lIns="0" tIns="0" rIns="0" bIns="0" rtlCol="0"/>
          <a:lstStyle/>
          <a:p>
            <a:pPr defTabSz="914377"/>
            <a:endParaRPr>
              <a:solidFill>
                <a:prstClr val="black"/>
              </a:solidFill>
              <a:latin typeface="Calibri" panose="020F0502020204030204"/>
              <a:cs typeface="Arial"/>
              <a:sym typeface="Arial"/>
            </a:endParaRPr>
          </a:p>
        </p:txBody>
      </p:sp>
      <p:sp>
        <p:nvSpPr>
          <p:cNvPr id="4" name="object 4"/>
          <p:cNvSpPr txBox="1">
            <a:spLocks noGrp="1"/>
          </p:cNvSpPr>
          <p:nvPr>
            <p:ph type="title"/>
          </p:nvPr>
        </p:nvSpPr>
        <p:spPr>
          <a:xfrm>
            <a:off x="82995" y="510822"/>
            <a:ext cx="5923915" cy="598241"/>
          </a:xfrm>
          <a:prstGeom prst="rect">
            <a:avLst/>
          </a:prstGeom>
        </p:spPr>
        <p:txBody>
          <a:bodyPr vert="horz" wrap="square" lIns="0" tIns="13335" rIns="0" bIns="0" rtlCol="0" anchor="ctr">
            <a:spAutoFit/>
          </a:bodyPr>
          <a:lstStyle/>
          <a:p>
            <a:pPr marL="12700">
              <a:lnSpc>
                <a:spcPct val="100000"/>
              </a:lnSpc>
              <a:spcBef>
                <a:spcPts val="105"/>
              </a:spcBef>
            </a:pPr>
            <a:r>
              <a:rPr sz="3800" b="1" spc="-15" dirty="0"/>
              <a:t>LinkedIn</a:t>
            </a:r>
            <a:r>
              <a:rPr sz="3800" b="1" spc="-55" dirty="0"/>
              <a:t> </a:t>
            </a:r>
            <a:r>
              <a:rPr sz="3800" b="1" spc="-5" dirty="0"/>
              <a:t>Learning</a:t>
            </a:r>
            <a:endParaRPr sz="3800" b="1" dirty="0"/>
          </a:p>
        </p:txBody>
      </p:sp>
      <p:sp>
        <p:nvSpPr>
          <p:cNvPr id="5" name="object 5"/>
          <p:cNvSpPr txBox="1"/>
          <p:nvPr/>
        </p:nvSpPr>
        <p:spPr>
          <a:xfrm>
            <a:off x="3503673" y="1619882"/>
            <a:ext cx="7964171" cy="4082656"/>
          </a:xfrm>
          <a:prstGeom prst="rect">
            <a:avLst/>
          </a:prstGeom>
        </p:spPr>
        <p:txBody>
          <a:bodyPr vert="horz" wrap="square" lIns="0" tIns="12065" rIns="0" bIns="0" rtlCol="0">
            <a:spAutoFit/>
          </a:bodyPr>
          <a:lstStyle/>
          <a:p>
            <a:pPr marL="12700" marR="490208" defTabSz="914377">
              <a:spcBef>
                <a:spcPts val="95"/>
              </a:spcBef>
            </a:pPr>
            <a:endParaRPr sz="2800" dirty="0">
              <a:solidFill>
                <a:prstClr val="black"/>
              </a:solidFill>
              <a:latin typeface="Calibri" panose="020F0502020204030204"/>
              <a:cs typeface="Calibri"/>
              <a:sym typeface="Arial"/>
            </a:endParaRPr>
          </a:p>
          <a:p>
            <a:pPr marL="298443" marR="260979" indent="-285744" defTabSz="914377">
              <a:buFont typeface="Arial" panose="020B0604020202020204" pitchFamily="34" charset="0"/>
              <a:buChar char="•"/>
            </a:pPr>
            <a:r>
              <a:rPr lang="en-US" sz="2800" spc="-5" dirty="0">
                <a:solidFill>
                  <a:srgbClr val="5B696B"/>
                </a:solidFill>
                <a:latin typeface="Arial" panose="020B0604020202020204" pitchFamily="34" charset="0"/>
                <a:cs typeface="Arial" panose="020B0604020202020204" pitchFamily="34" charset="0"/>
                <a:sym typeface="Arial"/>
              </a:rPr>
              <a:t>D</a:t>
            </a:r>
            <a:r>
              <a:rPr sz="2800" spc="-5" dirty="0">
                <a:solidFill>
                  <a:srgbClr val="5B696B"/>
                </a:solidFill>
                <a:latin typeface="Arial" panose="020B0604020202020204" pitchFamily="34" charset="0"/>
                <a:cs typeface="Arial" panose="020B0604020202020204" pitchFamily="34" charset="0"/>
                <a:sym typeface="Arial"/>
              </a:rPr>
              <a:t>igital library of </a:t>
            </a:r>
            <a:r>
              <a:rPr sz="2800" spc="-11" dirty="0">
                <a:solidFill>
                  <a:srgbClr val="5B696B"/>
                </a:solidFill>
                <a:latin typeface="Arial" panose="020B0604020202020204" pitchFamily="34" charset="0"/>
                <a:cs typeface="Arial" panose="020B0604020202020204" pitchFamily="34" charset="0"/>
                <a:sym typeface="Arial"/>
              </a:rPr>
              <a:t>over </a:t>
            </a:r>
            <a:r>
              <a:rPr sz="2800" spc="-5" dirty="0">
                <a:solidFill>
                  <a:srgbClr val="5B696B"/>
                </a:solidFill>
                <a:latin typeface="Arial" panose="020B0604020202020204" pitchFamily="34" charset="0"/>
                <a:cs typeface="Arial" panose="020B0604020202020204" pitchFamily="34" charset="0"/>
                <a:sym typeface="Arial"/>
              </a:rPr>
              <a:t>6,000 </a:t>
            </a:r>
            <a:r>
              <a:rPr sz="2800" spc="-11" dirty="0">
                <a:solidFill>
                  <a:srgbClr val="5B696B"/>
                </a:solidFill>
                <a:latin typeface="Arial" panose="020B0604020202020204" pitchFamily="34" charset="0"/>
                <a:cs typeface="Arial" panose="020B0604020202020204" pitchFamily="34" charset="0"/>
                <a:sym typeface="Arial"/>
              </a:rPr>
              <a:t>courses </a:t>
            </a:r>
            <a:r>
              <a:rPr sz="2800" spc="-5" dirty="0">
                <a:solidFill>
                  <a:srgbClr val="5B696B"/>
                </a:solidFill>
                <a:latin typeface="Arial" panose="020B0604020202020204" pitchFamily="34" charset="0"/>
                <a:cs typeface="Arial" panose="020B0604020202020204" pitchFamily="34" charset="0"/>
                <a:sym typeface="Arial"/>
              </a:rPr>
              <a:t>covering a wide </a:t>
            </a:r>
            <a:r>
              <a:rPr sz="2800" spc="-11" dirty="0">
                <a:solidFill>
                  <a:srgbClr val="5B696B"/>
                </a:solidFill>
                <a:latin typeface="Arial" panose="020B0604020202020204" pitchFamily="34" charset="0"/>
                <a:cs typeface="Arial" panose="020B0604020202020204" pitchFamily="34" charset="0"/>
                <a:sym typeface="Arial"/>
              </a:rPr>
              <a:t>range </a:t>
            </a:r>
            <a:r>
              <a:rPr sz="2800" spc="-5" dirty="0">
                <a:solidFill>
                  <a:srgbClr val="5B696B"/>
                </a:solidFill>
                <a:latin typeface="Arial" panose="020B0604020202020204" pitchFamily="34" charset="0"/>
                <a:cs typeface="Arial" panose="020B0604020202020204" pitchFamily="34" charset="0"/>
                <a:sym typeface="Arial"/>
              </a:rPr>
              <a:t>of </a:t>
            </a:r>
            <a:r>
              <a:rPr lang="en-US" sz="2800" spc="-5" dirty="0">
                <a:solidFill>
                  <a:srgbClr val="5B696B"/>
                </a:solidFill>
                <a:latin typeface="Arial" panose="020B0604020202020204" pitchFamily="34" charset="0"/>
                <a:cs typeface="Arial" panose="020B0604020202020204" pitchFamily="34" charset="0"/>
                <a:sym typeface="Arial"/>
              </a:rPr>
              <a:t>topics </a:t>
            </a:r>
            <a:r>
              <a:rPr lang="en-US" sz="2800" spc="-5" dirty="0">
                <a:solidFill>
                  <a:srgbClr val="5B696B"/>
                </a:solidFill>
                <a:highlight>
                  <a:srgbClr val="FFFF00"/>
                </a:highlight>
                <a:latin typeface="Arial" panose="020B0604020202020204" pitchFamily="34" charset="0"/>
                <a:cs typeface="Arial" panose="020B0604020202020204" pitchFamily="34" charset="0"/>
                <a:sym typeface="Arial"/>
              </a:rPr>
              <a:t>including JEDI</a:t>
            </a:r>
            <a:r>
              <a:rPr lang="en-US" sz="2800" spc="-5" dirty="0">
                <a:solidFill>
                  <a:srgbClr val="5B696B"/>
                </a:solidFill>
                <a:latin typeface="Arial" panose="020B0604020202020204" pitchFamily="34" charset="0"/>
                <a:cs typeface="Arial" panose="020B0604020202020204" pitchFamily="34" charset="0"/>
                <a:sym typeface="Arial"/>
              </a:rPr>
              <a:t>.</a:t>
            </a:r>
            <a:endParaRPr lang="en-US" sz="2800" spc="-11" dirty="0">
              <a:solidFill>
                <a:srgbClr val="5B696B"/>
              </a:solidFill>
              <a:latin typeface="Arial" panose="020B0604020202020204" pitchFamily="34" charset="0"/>
              <a:cs typeface="Arial" panose="020B0604020202020204" pitchFamily="34" charset="0"/>
              <a:sym typeface="Arial"/>
            </a:endParaRPr>
          </a:p>
          <a:p>
            <a:pPr marL="298443" marR="260979" indent="-285744" defTabSz="914377">
              <a:buFont typeface="Arial" panose="020B0604020202020204" pitchFamily="34" charset="0"/>
              <a:buChar char="•"/>
            </a:pPr>
            <a:endParaRPr sz="2800" dirty="0">
              <a:solidFill>
                <a:prstClr val="black"/>
              </a:solidFill>
              <a:latin typeface="Arial" panose="020B0604020202020204" pitchFamily="34" charset="0"/>
              <a:cs typeface="Arial" panose="020B0604020202020204" pitchFamily="34" charset="0"/>
              <a:sym typeface="Arial"/>
            </a:endParaRPr>
          </a:p>
          <a:p>
            <a:pPr marL="298443" marR="5080" indent="-285744" defTabSz="914377">
              <a:buFont typeface="Arial" panose="020B0604020202020204" pitchFamily="34" charset="0"/>
              <a:buChar char="•"/>
            </a:pPr>
            <a:r>
              <a:rPr sz="2800" spc="-5" dirty="0">
                <a:solidFill>
                  <a:srgbClr val="5B696B"/>
                </a:solidFill>
                <a:latin typeface="Arial" panose="020B0604020202020204" pitchFamily="34" charset="0"/>
                <a:cs typeface="Arial" panose="020B0604020202020204" pitchFamily="34" charset="0"/>
                <a:sym typeface="Arial"/>
              </a:rPr>
              <a:t>Accessible 24/7 </a:t>
            </a:r>
            <a:r>
              <a:rPr sz="2800" spc="-11" dirty="0">
                <a:solidFill>
                  <a:srgbClr val="5B696B"/>
                </a:solidFill>
                <a:latin typeface="Arial" panose="020B0604020202020204" pitchFamily="34" charset="0"/>
                <a:cs typeface="Arial" panose="020B0604020202020204" pitchFamily="34" charset="0"/>
                <a:sym typeface="Arial"/>
              </a:rPr>
              <a:t>from your desktop </a:t>
            </a:r>
            <a:r>
              <a:rPr sz="2800" spc="-5" dirty="0">
                <a:solidFill>
                  <a:srgbClr val="5B696B"/>
                </a:solidFill>
                <a:latin typeface="Arial" panose="020B0604020202020204" pitchFamily="34" charset="0"/>
                <a:cs typeface="Arial" panose="020B0604020202020204" pitchFamily="34" charset="0"/>
                <a:sym typeface="Arial"/>
              </a:rPr>
              <a:t>or mobile device</a:t>
            </a:r>
            <a:r>
              <a:rPr lang="en-US" sz="2800" spc="-5" dirty="0">
                <a:solidFill>
                  <a:srgbClr val="5B696B"/>
                </a:solidFill>
                <a:latin typeface="Arial" panose="020B0604020202020204" pitchFamily="34" charset="0"/>
                <a:cs typeface="Arial" panose="020B0604020202020204" pitchFamily="34" charset="0"/>
                <a:sym typeface="Arial"/>
              </a:rPr>
              <a:t>.</a:t>
            </a:r>
          </a:p>
          <a:p>
            <a:pPr marL="298443" marR="5080" indent="-285744" defTabSz="914377">
              <a:buFont typeface="Arial" panose="020B0604020202020204" pitchFamily="34" charset="0"/>
              <a:buChar char="•"/>
            </a:pPr>
            <a:endParaRPr lang="en-US" sz="2800" spc="-5" dirty="0">
              <a:solidFill>
                <a:srgbClr val="5B696B"/>
              </a:solidFill>
              <a:latin typeface="Arial" panose="020B0604020202020204" pitchFamily="34" charset="0"/>
              <a:cs typeface="Arial" panose="020B0604020202020204" pitchFamily="34" charset="0"/>
              <a:sym typeface="Arial"/>
            </a:endParaRPr>
          </a:p>
          <a:p>
            <a:pPr marL="298443" marR="5080" indent="-285744" defTabSz="914377">
              <a:buFont typeface="Arial" panose="020B0604020202020204" pitchFamily="34" charset="0"/>
              <a:buChar char="•"/>
            </a:pPr>
            <a:r>
              <a:rPr lang="en-US" sz="2800" spc="-5" dirty="0">
                <a:solidFill>
                  <a:srgbClr val="5B696B"/>
                </a:solidFill>
                <a:latin typeface="Arial" panose="020B0604020202020204" pitchFamily="34" charset="0"/>
                <a:cs typeface="Arial" panose="020B0604020202020204" pitchFamily="34" charset="0"/>
                <a:sym typeface="Arial"/>
              </a:rPr>
              <a:t>V</a:t>
            </a:r>
            <a:r>
              <a:rPr sz="2800" spc="-5" dirty="0">
                <a:solidFill>
                  <a:srgbClr val="5B696B"/>
                </a:solidFill>
                <a:latin typeface="Arial" panose="020B0604020202020204" pitchFamily="34" charset="0"/>
                <a:cs typeface="Arial" panose="020B0604020202020204" pitchFamily="34" charset="0"/>
                <a:sym typeface="Arial"/>
              </a:rPr>
              <a:t>isit </a:t>
            </a:r>
            <a:r>
              <a:rPr sz="2800" spc="-11" dirty="0">
                <a:solidFill>
                  <a:srgbClr val="5B696B"/>
                </a:solidFill>
                <a:latin typeface="Arial" panose="020B0604020202020204" pitchFamily="34" charset="0"/>
                <a:cs typeface="Arial" panose="020B0604020202020204" pitchFamily="34" charset="0"/>
                <a:sym typeface="Arial"/>
              </a:rPr>
              <a:t>LinkedIn </a:t>
            </a:r>
            <a:r>
              <a:rPr sz="2800" spc="-5" dirty="0">
                <a:solidFill>
                  <a:srgbClr val="5B696B"/>
                </a:solidFill>
                <a:latin typeface="Arial" panose="020B0604020202020204" pitchFamily="34" charset="0"/>
                <a:cs typeface="Arial" panose="020B0604020202020204" pitchFamily="34" charset="0"/>
                <a:sym typeface="Arial"/>
              </a:rPr>
              <a:t>Learning </a:t>
            </a:r>
            <a:r>
              <a:rPr sz="2800" spc="-11" dirty="0">
                <a:solidFill>
                  <a:srgbClr val="5B696B"/>
                </a:solidFill>
                <a:latin typeface="Arial" panose="020B0604020202020204" pitchFamily="34" charset="0"/>
                <a:cs typeface="Arial" panose="020B0604020202020204" pitchFamily="34" charset="0"/>
                <a:sym typeface="Arial"/>
              </a:rPr>
              <a:t>by </a:t>
            </a:r>
            <a:r>
              <a:rPr sz="2800" dirty="0">
                <a:solidFill>
                  <a:srgbClr val="5B696B"/>
                </a:solidFill>
                <a:latin typeface="Arial" panose="020B0604020202020204" pitchFamily="34" charset="0"/>
                <a:cs typeface="Arial" panose="020B0604020202020204" pitchFamily="34" charset="0"/>
                <a:sym typeface="Arial"/>
              </a:rPr>
              <a:t>logging </a:t>
            </a:r>
            <a:r>
              <a:rPr sz="2800" spc="-5" dirty="0">
                <a:solidFill>
                  <a:srgbClr val="5B696B"/>
                </a:solidFill>
                <a:latin typeface="Arial" panose="020B0604020202020204" pitchFamily="34" charset="0"/>
                <a:cs typeface="Arial" panose="020B0604020202020204" pitchFamily="34" charset="0"/>
                <a:sym typeface="Arial"/>
              </a:rPr>
              <a:t>in </a:t>
            </a:r>
            <a:r>
              <a:rPr sz="2800" spc="-11" dirty="0">
                <a:solidFill>
                  <a:srgbClr val="5B696B"/>
                </a:solidFill>
                <a:latin typeface="Arial" panose="020B0604020202020204" pitchFamily="34" charset="0"/>
                <a:cs typeface="Arial" panose="020B0604020202020204" pitchFamily="34" charset="0"/>
                <a:sym typeface="Arial"/>
              </a:rPr>
              <a:t>through</a:t>
            </a:r>
            <a:r>
              <a:rPr lang="en-US" sz="2800" spc="-11" dirty="0">
                <a:solidFill>
                  <a:srgbClr val="5B696B"/>
                </a:solidFill>
                <a:latin typeface="Arial" panose="020B0604020202020204" pitchFamily="34" charset="0"/>
                <a:cs typeface="Arial" panose="020B0604020202020204" pitchFamily="34" charset="0"/>
                <a:sym typeface="Arial"/>
              </a:rPr>
              <a:t> </a:t>
            </a:r>
            <a:r>
              <a:rPr lang="en-US" sz="2800" u="sng" dirty="0">
                <a:solidFill>
                  <a:prstClr val="black"/>
                </a:solidFill>
                <a:latin typeface="Arial" panose="020B0604020202020204" pitchFamily="34" charset="0"/>
                <a:cs typeface="Arial" panose="020B0604020202020204" pitchFamily="34" charset="0"/>
                <a:sym typeface="Arial"/>
                <a:hlinkClick r:id="rId5"/>
              </a:rPr>
              <a:t> SLCC Learn</a:t>
            </a:r>
            <a:r>
              <a:rPr lang="en-US" sz="2800" u="sng" dirty="0">
                <a:solidFill>
                  <a:prstClr val="black"/>
                </a:solidFill>
                <a:latin typeface="Arial" panose="020B0604020202020204" pitchFamily="34" charset="0"/>
                <a:cs typeface="Arial" panose="020B0604020202020204" pitchFamily="34" charset="0"/>
                <a:sym typeface="Arial"/>
              </a:rPr>
              <a:t>.</a:t>
            </a:r>
            <a:r>
              <a:rPr sz="2800" spc="-11" dirty="0">
                <a:solidFill>
                  <a:srgbClr val="5B696B"/>
                </a:solidFill>
                <a:latin typeface="Arial" panose="020B0604020202020204" pitchFamily="34" charset="0"/>
                <a:cs typeface="Arial" panose="020B0604020202020204" pitchFamily="34" charset="0"/>
                <a:sym typeface="Arial"/>
              </a:rPr>
              <a:t> </a:t>
            </a:r>
            <a:r>
              <a:rPr lang="en-US" sz="2800" spc="-5" dirty="0">
                <a:solidFill>
                  <a:srgbClr val="44702D"/>
                </a:solidFill>
                <a:latin typeface="Arial" panose="020B0604020202020204" pitchFamily="34" charset="0"/>
                <a:cs typeface="Arial" panose="020B0604020202020204" pitchFamily="34" charset="0"/>
                <a:sym typeface="Arial"/>
              </a:rPr>
              <a:t> </a:t>
            </a:r>
            <a:endParaRPr lang="en-US" sz="2800" spc="-40" dirty="0">
              <a:solidFill>
                <a:srgbClr val="5B696B"/>
              </a:solidFill>
              <a:latin typeface="Arial" panose="020B0604020202020204" pitchFamily="34" charset="0"/>
              <a:cs typeface="Arial" panose="020B0604020202020204" pitchFamily="34" charset="0"/>
              <a:sym typeface="Arial"/>
            </a:endParaRPr>
          </a:p>
          <a:p>
            <a:pPr defTabSz="914377">
              <a:spcBef>
                <a:spcPts val="35"/>
              </a:spcBef>
            </a:pPr>
            <a:endParaRPr sz="1251" dirty="0">
              <a:solidFill>
                <a:prstClr val="black"/>
              </a:solidFill>
              <a:latin typeface="Calibri"/>
              <a:cs typeface="Calibri"/>
              <a:sym typeface="Arial"/>
            </a:endParaRPr>
          </a:p>
        </p:txBody>
      </p:sp>
      <p:sp>
        <p:nvSpPr>
          <p:cNvPr id="6" name="object 6"/>
          <p:cNvSpPr/>
          <p:nvPr/>
        </p:nvSpPr>
        <p:spPr>
          <a:xfrm>
            <a:off x="458724" y="6416041"/>
            <a:ext cx="1205483" cy="284988"/>
          </a:xfrm>
          <a:prstGeom prst="rect">
            <a:avLst/>
          </a:prstGeom>
          <a:blipFill>
            <a:blip r:embed="rId6" cstate="print"/>
            <a:stretch>
              <a:fillRect/>
            </a:stretch>
          </a:blipFill>
        </p:spPr>
        <p:txBody>
          <a:bodyPr wrap="square" lIns="0" tIns="0" rIns="0" bIns="0" rtlCol="0"/>
          <a:lstStyle/>
          <a:p>
            <a:pPr defTabSz="914377"/>
            <a:endParaRPr>
              <a:solidFill>
                <a:prstClr val="black"/>
              </a:solidFill>
              <a:latin typeface="Calibri" panose="020F0502020204030204"/>
              <a:cs typeface="Arial"/>
              <a:sym typeface="Arial"/>
            </a:endParaRPr>
          </a:p>
        </p:txBody>
      </p:sp>
      <p:sp>
        <p:nvSpPr>
          <p:cNvPr id="7" name="object 7"/>
          <p:cNvSpPr txBox="1">
            <a:spLocks noGrp="1"/>
          </p:cNvSpPr>
          <p:nvPr>
            <p:ph type="sldNum" sz="quarter" idx="7"/>
          </p:nvPr>
        </p:nvSpPr>
        <p:spPr>
          <a:xfrm>
            <a:off x="11704574" y="6511163"/>
            <a:ext cx="134620" cy="256480"/>
          </a:xfrm>
          <a:prstGeom prst="rect">
            <a:avLst/>
          </a:prstGeom>
        </p:spPr>
        <p:txBody>
          <a:bodyPr vert="horz" wrap="square" lIns="0" tIns="0" rIns="0" bIns="0" rtlCol="0">
            <a:spAutoFit/>
          </a:bodyPr>
          <a:lstStyle>
            <a:defPPr>
              <a:defRPr lang="en-US"/>
            </a:defPPr>
            <a:lvl1pPr marL="0" algn="l" defTabSz="914377" rtl="0" eaLnBrk="1" latinLnBrk="0" hangingPunct="1">
              <a:defRPr sz="900" b="0" i="0" kern="1200">
                <a:solidFill>
                  <a:srgbClr val="5B696B"/>
                </a:solidFill>
                <a:latin typeface="Calibri"/>
                <a:ea typeface="+mn-ea"/>
                <a:cs typeface="Calibri"/>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38099">
              <a:lnSpc>
                <a:spcPts val="955"/>
              </a:lnSpc>
            </a:pPr>
            <a:fld id="{81D60167-4931-47E6-BA6A-407CBD079E47}" type="slidenum">
              <a:rPr lang="en-US">
                <a:sym typeface="Arial"/>
              </a:rPr>
              <a:pPr marL="38099">
                <a:lnSpc>
                  <a:spcPts val="955"/>
                </a:lnSpc>
              </a:pPr>
              <a:t>13</a:t>
            </a:fld>
            <a:endParaRPr>
              <a:sym typeface="Arial"/>
            </a:endParaRPr>
          </a:p>
        </p:txBody>
      </p:sp>
    </p:spTree>
    <p:extLst>
      <p:ext uri="{BB962C8B-B14F-4D97-AF65-F5344CB8AC3E}">
        <p14:creationId xmlns:p14="http://schemas.microsoft.com/office/powerpoint/2010/main" val="2134524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1470-E5DA-4E3C-9044-187FB3A0405B}"/>
              </a:ext>
            </a:extLst>
          </p:cNvPr>
          <p:cNvSpPr>
            <a:spLocks noGrp="1"/>
          </p:cNvSpPr>
          <p:nvPr>
            <p:ph type="title"/>
          </p:nvPr>
        </p:nvSpPr>
        <p:spPr>
          <a:xfrm>
            <a:off x="801098" y="1396289"/>
            <a:ext cx="5712824" cy="1325563"/>
          </a:xfrm>
        </p:spPr>
        <p:txBody>
          <a:bodyPr>
            <a:normAutofit/>
          </a:bodyPr>
          <a:lstStyle/>
          <a:p>
            <a:r>
              <a:rPr lang="en-US" sz="4000" dirty="0">
                <a:ea typeface="+mj-lt"/>
                <a:cs typeface="+mj-lt"/>
              </a:rPr>
              <a:t>Inclusive Leadership</a:t>
            </a:r>
            <a:br>
              <a:rPr lang="en-US" sz="2800" dirty="0">
                <a:ea typeface="+mj-lt"/>
                <a:cs typeface="+mj-lt"/>
              </a:rPr>
            </a:br>
            <a:endParaRPr lang="en-US" sz="2800" dirty="0">
              <a:cs typeface="Arial"/>
            </a:endParaRPr>
          </a:p>
        </p:txBody>
      </p:sp>
      <p:sp>
        <p:nvSpPr>
          <p:cNvPr id="3" name="Content Placeholder 2">
            <a:extLst>
              <a:ext uri="{FF2B5EF4-FFF2-40B4-BE49-F238E27FC236}">
                <a16:creationId xmlns:a16="http://schemas.microsoft.com/office/drawing/2014/main" id="{06885E1D-B367-41FD-B85D-217ACD2BCFCE}"/>
              </a:ext>
            </a:extLst>
          </p:cNvPr>
          <p:cNvSpPr>
            <a:spLocks noGrp="1"/>
          </p:cNvSpPr>
          <p:nvPr>
            <p:ph idx="1"/>
          </p:nvPr>
        </p:nvSpPr>
        <p:spPr>
          <a:xfrm>
            <a:off x="669575" y="2545307"/>
            <a:ext cx="4558309" cy="3181684"/>
          </a:xfrm>
        </p:spPr>
        <p:txBody>
          <a:bodyPr vert="horz" lIns="91440" tIns="45720" rIns="91440" bIns="45720" rtlCol="0" anchor="t">
            <a:normAutofit fontScale="92500"/>
          </a:bodyPr>
          <a:lstStyle/>
          <a:p>
            <a:pPr marL="0" indent="0">
              <a:buNone/>
            </a:pPr>
            <a:endParaRPr lang="en-US" dirty="0"/>
          </a:p>
          <a:p>
            <a:pPr fontAlgn="base"/>
            <a:r>
              <a:rPr lang="en-US" dirty="0"/>
              <a:t>Redefining leadership through the lens of inclusion</a:t>
            </a:r>
          </a:p>
          <a:p>
            <a:pPr fontAlgn="base"/>
            <a:r>
              <a:rPr lang="en-US" dirty="0"/>
              <a:t>Competencies of inclusive leaders</a:t>
            </a:r>
          </a:p>
          <a:p>
            <a:pPr fontAlgn="base"/>
            <a:r>
              <a:rPr lang="en-US" dirty="0"/>
              <a:t>Best practices for inclusive organizations</a:t>
            </a:r>
          </a:p>
          <a:p>
            <a:endParaRPr lang="en-US" dirty="0"/>
          </a:p>
          <a:p>
            <a:endParaRPr lang="en-US" sz="1800" dirty="0">
              <a:cs typeface="Arial" panose="020B0604020202020204"/>
            </a:endParaRPr>
          </a:p>
          <a:p>
            <a:pPr marL="0" indent="0">
              <a:buNone/>
            </a:pPr>
            <a:endParaRPr lang="en-US" sz="1800" dirty="0">
              <a:cs typeface="Arial" panose="020B0604020202020204"/>
            </a:endParaRPr>
          </a:p>
          <a:p>
            <a:pPr marL="0" indent="0">
              <a:buNone/>
            </a:pPr>
            <a:endParaRPr lang="en-US" sz="1800" dirty="0">
              <a:cs typeface="Arial" panose="020B0604020202020204"/>
            </a:endParaRPr>
          </a:p>
          <a:p>
            <a:pPr>
              <a:buFont typeface="Wingdings"/>
              <a:buChar char="Ø"/>
            </a:pPr>
            <a:endParaRPr lang="en-US" sz="1800" dirty="0">
              <a:cs typeface="Arial" panose="020B0604020202020204"/>
            </a:endParaRPr>
          </a:p>
        </p:txBody>
      </p:sp>
      <p:sp>
        <p:nvSpPr>
          <p:cNvPr id="75" name="Oval 7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Fashion designers working together in their studio">
            <a:extLst>
              <a:ext uri="{FF2B5EF4-FFF2-40B4-BE49-F238E27FC236}">
                <a16:creationId xmlns:a16="http://schemas.microsoft.com/office/drawing/2014/main" id="{65A3ABD3-47D9-4783-B601-C833BAF71EF6}"/>
              </a:ext>
            </a:extLst>
          </p:cNvPr>
          <p:cNvPicPr>
            <a:picLocks noChangeAspect="1"/>
          </p:cNvPicPr>
          <p:nvPr/>
        </p:nvPicPr>
        <p:blipFill rotWithShape="1">
          <a:blip r:embed="rId3"/>
          <a:srcRect r="33247" b="-4"/>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6" descr="A picture containing drawing, table&#10;&#10;Description automatically generated">
            <a:extLst>
              <a:ext uri="{FF2B5EF4-FFF2-40B4-BE49-F238E27FC236}">
                <a16:creationId xmlns:a16="http://schemas.microsoft.com/office/drawing/2014/main" id="{4A511836-5778-4F5B-867F-72998A4D545D}"/>
              </a:ext>
            </a:extLst>
          </p:cNvPr>
          <p:cNvPicPr>
            <a:picLocks noChangeAspect="1"/>
          </p:cNvPicPr>
          <p:nvPr/>
        </p:nvPicPr>
        <p:blipFill rotWithShape="1">
          <a:blip r:embed="rId4"/>
          <a:srcRect t="13580" r="-1"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79" name="Freeform: Shape 78">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Young students studying together">
            <a:extLst>
              <a:ext uri="{FF2B5EF4-FFF2-40B4-BE49-F238E27FC236}">
                <a16:creationId xmlns:a16="http://schemas.microsoft.com/office/drawing/2014/main" id="{2EBB3762-C8F6-451C-9DC8-29B9DC1852E2}"/>
              </a:ext>
            </a:extLst>
          </p:cNvPr>
          <p:cNvPicPr>
            <a:picLocks noChangeAspect="1"/>
          </p:cNvPicPr>
          <p:nvPr/>
        </p:nvPicPr>
        <p:blipFill rotWithShape="1">
          <a:blip r:embed="rId5"/>
          <a:srcRect l="10687" r="10687"/>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29751127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3963345"/>
          </a:xfrm>
        </p:spPr>
        <p:txBody>
          <a:bodyPr/>
          <a:lstStyle/>
          <a:p>
            <a:r>
              <a:rPr lang="en-US">
                <a:solidFill>
                  <a:schemeClr val="bg1"/>
                </a:solidFill>
                <a:latin typeface="+mn-lt"/>
              </a:rPr>
              <a:t>Open Questions &amp; </a:t>
            </a:r>
            <a:br>
              <a:rPr lang="en-US">
                <a:solidFill>
                  <a:schemeClr val="bg1"/>
                </a:solidFill>
                <a:latin typeface="+mn-lt"/>
              </a:rPr>
            </a:br>
            <a:r>
              <a:rPr lang="en-US">
                <a:solidFill>
                  <a:schemeClr val="bg1"/>
                </a:solidFill>
                <a:latin typeface="+mn-lt"/>
              </a:rPr>
              <a:t>Thank You!</a:t>
            </a:r>
          </a:p>
        </p:txBody>
      </p:sp>
      <p:pic>
        <p:nvPicPr>
          <p:cNvPr id="3" name="Picture 2">
            <a:extLst>
              <a:ext uri="{FF2B5EF4-FFF2-40B4-BE49-F238E27FC236}">
                <a16:creationId xmlns:a16="http://schemas.microsoft.com/office/drawing/2014/main" id="{23E098CD-B9A3-4BDD-A943-44C310965FD1}"/>
              </a:ext>
            </a:extLst>
          </p:cNvPr>
          <p:cNvPicPr>
            <a:picLocks noChangeAspect="1"/>
          </p:cNvPicPr>
          <p:nvPr/>
        </p:nvPicPr>
        <p:blipFill>
          <a:blip r:embed="rId4"/>
          <a:stretch>
            <a:fillRect/>
          </a:stretch>
        </p:blipFill>
        <p:spPr>
          <a:xfrm>
            <a:off x="0" y="68198"/>
            <a:ext cx="12192000" cy="6721604"/>
          </a:xfrm>
          <a:prstGeom prst="rect">
            <a:avLst/>
          </a:prstGeom>
        </p:spPr>
      </p:pic>
    </p:spTree>
    <p:extLst>
      <p:ext uri="{BB962C8B-B14F-4D97-AF65-F5344CB8AC3E}">
        <p14:creationId xmlns:p14="http://schemas.microsoft.com/office/powerpoint/2010/main" val="122198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18B443-B63D-4710-8F5B-4DA107A63FB5}"/>
              </a:ext>
            </a:extLst>
          </p:cNvPr>
          <p:cNvSpPr>
            <a:spLocks noGrp="1"/>
          </p:cNvSpPr>
          <p:nvPr>
            <p:ph type="title"/>
          </p:nvPr>
        </p:nvSpPr>
        <p:spPr>
          <a:xfrm>
            <a:off x="804671" y="640263"/>
            <a:ext cx="3284331" cy="5254510"/>
          </a:xfrm>
        </p:spPr>
        <p:txBody>
          <a:bodyPr>
            <a:normAutofit/>
          </a:bodyPr>
          <a:lstStyle/>
          <a:p>
            <a:r>
              <a:rPr lang="en-US" sz="4100" dirty="0">
                <a:cs typeface="Arial"/>
              </a:rPr>
              <a:t>I want to learn more about Justice, Equity &amp; Diversity  Inclusion.</a:t>
            </a:r>
            <a:endParaRPr lang="en-US" sz="4100" dirty="0"/>
          </a:p>
        </p:txBody>
      </p:sp>
      <p:sp>
        <p:nvSpPr>
          <p:cNvPr id="3" name="Content Placeholder 2">
            <a:extLst>
              <a:ext uri="{FF2B5EF4-FFF2-40B4-BE49-F238E27FC236}">
                <a16:creationId xmlns:a16="http://schemas.microsoft.com/office/drawing/2014/main" id="{AE163EE9-4C12-455C-9D02-1002E67A1065}"/>
              </a:ext>
            </a:extLst>
          </p:cNvPr>
          <p:cNvSpPr>
            <a:spLocks noGrp="1"/>
          </p:cNvSpPr>
          <p:nvPr>
            <p:ph idx="1"/>
          </p:nvPr>
        </p:nvSpPr>
        <p:spPr>
          <a:xfrm>
            <a:off x="5358384" y="640263"/>
            <a:ext cx="6028944" cy="5254510"/>
          </a:xfrm>
        </p:spPr>
        <p:txBody>
          <a:bodyPr vert="horz" lIns="91440" tIns="45720" rIns="91440" bIns="45720" rtlCol="0" anchor="ctr">
            <a:noAutofit/>
          </a:bodyPr>
          <a:lstStyle/>
          <a:p>
            <a:pPr marL="0" indent="0">
              <a:buNone/>
            </a:pPr>
            <a:endParaRPr lang="en-US" sz="2000" b="1">
              <a:solidFill>
                <a:schemeClr val="bg1"/>
              </a:solidFill>
              <a:latin typeface="Arial"/>
              <a:cs typeface="Calibri"/>
            </a:endParaRPr>
          </a:p>
          <a:p>
            <a:pPr marL="0" indent="0">
              <a:buNone/>
            </a:pPr>
            <a:endParaRPr lang="en-US" sz="2000" b="1">
              <a:solidFill>
                <a:schemeClr val="bg1"/>
              </a:solidFill>
              <a:latin typeface="Arial"/>
              <a:cs typeface="Calibri"/>
            </a:endParaRPr>
          </a:p>
          <a:p>
            <a:pPr marL="0" indent="0">
              <a:buNone/>
            </a:pPr>
            <a:endParaRPr lang="en-US" sz="2000" b="1">
              <a:solidFill>
                <a:schemeClr val="bg1"/>
              </a:solidFill>
              <a:latin typeface="Arial"/>
              <a:cs typeface="Calibri"/>
            </a:endParaRPr>
          </a:p>
          <a:p>
            <a:pPr algn="ctr">
              <a:buNone/>
            </a:pPr>
            <a:r>
              <a:rPr lang="en-US" sz="4400">
                <a:solidFill>
                  <a:schemeClr val="bg1"/>
                </a:solidFill>
                <a:latin typeface="Arial" panose="020B0604020202020204"/>
                <a:cs typeface="Arial"/>
              </a:rPr>
              <a:t>Where can I start?</a:t>
            </a:r>
          </a:p>
          <a:p>
            <a:pPr>
              <a:buNone/>
            </a:pPr>
            <a:endParaRPr lang="en-US" sz="2200" u="sng">
              <a:solidFill>
                <a:schemeClr val="bg1"/>
              </a:solidFill>
              <a:latin typeface="Calibri"/>
              <a:cs typeface="Calibri"/>
            </a:endParaRPr>
          </a:p>
          <a:p>
            <a:pPr marL="0" indent="0">
              <a:buNone/>
            </a:pPr>
            <a:endParaRPr lang="en-US" sz="2200">
              <a:solidFill>
                <a:schemeClr val="bg1"/>
              </a:solidFill>
              <a:cs typeface="Arial"/>
            </a:endParaRPr>
          </a:p>
          <a:p>
            <a:pPr marL="0" indent="0">
              <a:buNone/>
            </a:pPr>
            <a:endParaRPr lang="en-US" sz="2200">
              <a:solidFill>
                <a:schemeClr val="bg1"/>
              </a:solidFill>
              <a:cs typeface="Arial"/>
            </a:endParaRPr>
          </a:p>
          <a:p>
            <a:endParaRPr lang="en-US" sz="2200">
              <a:solidFill>
                <a:schemeClr val="bg1"/>
              </a:solidFill>
              <a:cs typeface="Arial"/>
            </a:endParaRPr>
          </a:p>
        </p:txBody>
      </p:sp>
    </p:spTree>
    <p:extLst>
      <p:ext uri="{BB962C8B-B14F-4D97-AF65-F5344CB8AC3E}">
        <p14:creationId xmlns:p14="http://schemas.microsoft.com/office/powerpoint/2010/main" val="12324165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990F1-D76B-4935-AE2D-5D30A6A9B44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 Set Goals in your GPS</a:t>
            </a:r>
          </a:p>
        </p:txBody>
      </p:sp>
      <p:sp>
        <p:nvSpPr>
          <p:cNvPr id="3" name="Content Placeholder 2">
            <a:extLst>
              <a:ext uri="{FF2B5EF4-FFF2-40B4-BE49-F238E27FC236}">
                <a16:creationId xmlns:a16="http://schemas.microsoft.com/office/drawing/2014/main" id="{61DC749B-1E88-4108-8B78-26DB11BBD442}"/>
              </a:ext>
            </a:extLst>
          </p:cNvPr>
          <p:cNvSpPr>
            <a:spLocks noGrp="1"/>
          </p:cNvSpPr>
          <p:nvPr>
            <p:ph sz="half" idx="1"/>
          </p:nvPr>
        </p:nvSpPr>
        <p:spPr>
          <a:xfrm>
            <a:off x="4810259" y="649480"/>
            <a:ext cx="6555347" cy="5546047"/>
          </a:xfrm>
        </p:spPr>
        <p:txBody>
          <a:bodyPr vert="horz" lIns="91440" tIns="45720" rIns="91440" bIns="45720" rtlCol="0" anchor="ctr">
            <a:normAutofit/>
          </a:bodyPr>
          <a:lstStyle/>
          <a:p>
            <a:r>
              <a:rPr lang="en-US" sz="2000" dirty="0">
                <a:latin typeface="+mn-lt"/>
                <a:ea typeface="+mn-ea"/>
                <a:cs typeface="+mn-cs"/>
              </a:rPr>
              <a:t> </a:t>
            </a:r>
            <a:r>
              <a:rPr lang="en-US" sz="2400" dirty="0">
                <a:latin typeface="Arial" panose="020B0604020202020204" pitchFamily="34" charset="0"/>
                <a:cs typeface="Arial" panose="020B0604020202020204" pitchFamily="34" charset="0"/>
              </a:rPr>
              <a:t>Understand the basics of accessibility and why it matters.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Join a learning circle to deepen your awareness about identity.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Participate in SLCC Serves and move outside of your comfort zone.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Join the SLCC &amp; YWCA 21 Day Challenge on </a:t>
            </a:r>
            <a:r>
              <a:rPr lang="en-US" sz="2400" dirty="0">
                <a:latin typeface="Arial" panose="020B0604020202020204" pitchFamily="34" charset="0"/>
                <a:ea typeface="Times New Roman" panose="02020603050405020304" pitchFamily="18" charset="0"/>
                <a:cs typeface="Arial" panose="020B0604020202020204" pitchFamily="34" charset="0"/>
              </a:rPr>
              <a:t>Racial Equity and Social Justice Challenge.</a:t>
            </a:r>
            <a:endParaRPr lang="en-US" sz="2400" dirty="0">
              <a:latin typeface="Arial" panose="020B0604020202020204" pitchFamily="34" charset="0"/>
              <a:cs typeface="Arial" panose="020B0604020202020204" pitchFamily="34" charset="0"/>
            </a:endParaRPr>
          </a:p>
          <a:p>
            <a:pPr marL="0" lvl="0">
              <a:spcBef>
                <a:spcPts val="0"/>
              </a:spcBef>
              <a:spcAft>
                <a:spcPts val="600"/>
              </a:spcAft>
              <a:buFont typeface="Arial" panose="020B0604020202020204" pitchFamily="34" charset="0"/>
              <a:buChar char="•"/>
            </a:pPr>
            <a:endParaRPr lang="en-US" sz="2000" dirty="0">
              <a:latin typeface="+mn-lt"/>
              <a:ea typeface="+mn-ea"/>
              <a:cs typeface="+mn-cs"/>
            </a:endParaRPr>
          </a:p>
          <a:p>
            <a:pPr>
              <a:buFont typeface="Arial" panose="020B0604020202020204" pitchFamily="34" charset="0"/>
              <a:buChar char="•"/>
            </a:pPr>
            <a:endParaRPr lang="en-US" sz="2000" dirty="0">
              <a:latin typeface="+mn-lt"/>
              <a:ea typeface="+mn-ea"/>
              <a:cs typeface="+mn-cs"/>
            </a:endParaRPr>
          </a:p>
        </p:txBody>
      </p:sp>
    </p:spTree>
    <p:extLst>
      <p:ext uri="{BB962C8B-B14F-4D97-AF65-F5344CB8AC3E}">
        <p14:creationId xmlns:p14="http://schemas.microsoft.com/office/powerpoint/2010/main" val="3383366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990F1-D76B-4935-AE2D-5D30A6A9B44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 Set Goals in your GPS</a:t>
            </a:r>
          </a:p>
        </p:txBody>
      </p:sp>
      <p:sp>
        <p:nvSpPr>
          <p:cNvPr id="3" name="Content Placeholder 2">
            <a:extLst>
              <a:ext uri="{FF2B5EF4-FFF2-40B4-BE49-F238E27FC236}">
                <a16:creationId xmlns:a16="http://schemas.microsoft.com/office/drawing/2014/main" id="{61DC749B-1E88-4108-8B78-26DB11BBD442}"/>
              </a:ext>
            </a:extLst>
          </p:cNvPr>
          <p:cNvSpPr>
            <a:spLocks noGrp="1"/>
          </p:cNvSpPr>
          <p:nvPr>
            <p:ph sz="half" idx="1"/>
          </p:nvPr>
        </p:nvSpPr>
        <p:spPr>
          <a:xfrm>
            <a:off x="4810259" y="649480"/>
            <a:ext cx="6555347" cy="5546047"/>
          </a:xfrm>
        </p:spPr>
        <p:txBody>
          <a:bodyPr vert="horz" lIns="91440" tIns="45720" rIns="91440" bIns="45720" rtlCol="0" anchor="ctr">
            <a:normAutofit/>
          </a:bodyPr>
          <a:lstStyle/>
          <a:p>
            <a:pPr marL="0" lvl="0">
              <a:spcBef>
                <a:spcPts val="0"/>
              </a:spcBef>
              <a:spcAft>
                <a:spcPts val="600"/>
              </a:spcAft>
              <a:buFont typeface="Arial" panose="020B0604020202020204" pitchFamily="34" charset="0"/>
              <a:buChar char="•"/>
            </a:pPr>
            <a:r>
              <a:rPr lang="en-US" sz="2400" dirty="0">
                <a:latin typeface="+mn-lt"/>
                <a:ea typeface="+mn-ea"/>
                <a:cs typeface="+mn-cs"/>
              </a:rPr>
              <a:t>Put yourself in someone else’s shoes (job shadow or job swap). ​</a:t>
            </a:r>
          </a:p>
          <a:p>
            <a:pPr marL="0" lvl="0">
              <a:spcBef>
                <a:spcPts val="0"/>
              </a:spcBef>
              <a:spcAft>
                <a:spcPts val="600"/>
              </a:spcAft>
              <a:buFont typeface="Arial" panose="020B0604020202020204" pitchFamily="34" charset="0"/>
              <a:buChar char="•"/>
            </a:pPr>
            <a:endParaRPr lang="en-US" sz="2400" dirty="0">
              <a:latin typeface="+mn-lt"/>
              <a:ea typeface="+mn-ea"/>
              <a:cs typeface="+mn-cs"/>
            </a:endParaRPr>
          </a:p>
          <a:p>
            <a:pPr marL="0" lvl="0" indent="0">
              <a:spcBef>
                <a:spcPts val="0"/>
              </a:spcBef>
              <a:spcAft>
                <a:spcPts val="600"/>
              </a:spcAft>
              <a:buNone/>
            </a:pPr>
            <a:endParaRPr lang="en-US" sz="2400" dirty="0">
              <a:latin typeface="+mn-lt"/>
              <a:ea typeface="+mn-ea"/>
              <a:cs typeface="+mn-cs"/>
            </a:endParaRPr>
          </a:p>
          <a:p>
            <a:pPr marL="0" lvl="0">
              <a:spcBef>
                <a:spcPts val="0"/>
              </a:spcBef>
              <a:spcAft>
                <a:spcPts val="600"/>
              </a:spcAft>
              <a:buFont typeface="Arial" panose="020B0604020202020204" pitchFamily="34" charset="0"/>
              <a:buChar char="•"/>
            </a:pPr>
            <a:r>
              <a:rPr lang="en-US" sz="2400" dirty="0">
                <a:latin typeface="+mn-lt"/>
                <a:ea typeface="+mn-ea"/>
                <a:cs typeface="+mn-cs"/>
              </a:rPr>
              <a:t>Attend a Wellness Lecture Series to develop your understanding of how complex factors of where individuals are born and live can impact their health.​</a:t>
            </a:r>
          </a:p>
          <a:p>
            <a:pPr marL="0" lvl="0">
              <a:spcBef>
                <a:spcPts val="0"/>
              </a:spcBef>
              <a:spcAft>
                <a:spcPts val="600"/>
              </a:spcAft>
              <a:buFont typeface="Arial" panose="020B0604020202020204" pitchFamily="34" charset="0"/>
              <a:buChar char="•"/>
            </a:pPr>
            <a:endParaRPr lang="en-US" sz="2400" dirty="0">
              <a:latin typeface="+mn-lt"/>
              <a:ea typeface="+mn-ea"/>
              <a:cs typeface="+mn-cs"/>
            </a:endParaRPr>
          </a:p>
          <a:p>
            <a:pPr marL="0" lvl="0">
              <a:spcBef>
                <a:spcPts val="0"/>
              </a:spcBef>
              <a:spcAft>
                <a:spcPts val="600"/>
              </a:spcAft>
              <a:buFont typeface="Arial" panose="020B0604020202020204" pitchFamily="34" charset="0"/>
              <a:buChar char="•"/>
            </a:pPr>
            <a:r>
              <a:rPr lang="en-US" sz="2400" dirty="0">
                <a:latin typeface="+mn-lt"/>
                <a:ea typeface="+mn-ea"/>
                <a:cs typeface="+mn-cs"/>
              </a:rPr>
              <a:t>Gain confidence in entering conversations about race and inequity. </a:t>
            </a:r>
          </a:p>
          <a:p>
            <a:pPr>
              <a:buFont typeface="Arial" panose="020B0604020202020204" pitchFamily="34" charset="0"/>
              <a:buChar char="•"/>
            </a:pPr>
            <a:endParaRPr lang="en-US" sz="2000" dirty="0">
              <a:latin typeface="+mn-lt"/>
              <a:ea typeface="+mn-ea"/>
              <a:cs typeface="+mn-cs"/>
            </a:endParaRPr>
          </a:p>
        </p:txBody>
      </p:sp>
    </p:spTree>
    <p:extLst>
      <p:ext uri="{BB962C8B-B14F-4D97-AF65-F5344CB8AC3E}">
        <p14:creationId xmlns:p14="http://schemas.microsoft.com/office/powerpoint/2010/main" val="130206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mn-lt"/>
                <a:cs typeface="Arial"/>
              </a:rPr>
              <a:t>Universal Access</a:t>
            </a:r>
            <a:br>
              <a:rPr lang="en-US" dirty="0">
                <a:solidFill>
                  <a:schemeClr val="bg1"/>
                </a:solidFill>
                <a:latin typeface="+mn-lt"/>
                <a:cs typeface="Arial"/>
              </a:rPr>
            </a:br>
            <a:endParaRPr lang="en-US" dirty="0">
              <a:solidFill>
                <a:schemeClr val="bg1"/>
              </a:solidFill>
              <a:latin typeface="+mn-lt"/>
            </a:endParaRPr>
          </a:p>
        </p:txBody>
      </p:sp>
      <p:sp>
        <p:nvSpPr>
          <p:cNvPr id="3" name="Text Placeholder 2">
            <a:extLst>
              <a:ext uri="{FF2B5EF4-FFF2-40B4-BE49-F238E27FC236}">
                <a16:creationId xmlns:a16="http://schemas.microsoft.com/office/drawing/2014/main" id="{2B4097DE-866F-43AD-84A1-C76E7479E7C7}"/>
              </a:ext>
            </a:extLst>
          </p:cNvPr>
          <p:cNvSpPr>
            <a:spLocks noGrp="1"/>
          </p:cNvSpPr>
          <p:nvPr>
            <p:ph type="body" idx="1"/>
          </p:nvPr>
        </p:nvSpPr>
        <p:spPr/>
        <p:txBody>
          <a:bodyPr vert="horz" lIns="91440" tIns="45720" rIns="91440" bIns="45720" rtlCol="0" anchor="t">
            <a:normAutofit/>
          </a:bodyPr>
          <a:lstStyle/>
          <a:p>
            <a:pPr algn="ctr"/>
            <a:r>
              <a:rPr lang="en-US" sz="3600" dirty="0">
                <a:solidFill>
                  <a:schemeClr val="bg1"/>
                </a:solidFill>
                <a:latin typeface="Times New Roman"/>
                <a:cs typeface="Times New Roman"/>
              </a:rPr>
              <a:t>Clint Stoker</a:t>
            </a:r>
          </a:p>
          <a:p>
            <a:pPr algn="ctr"/>
            <a:r>
              <a:rPr lang="en-US" sz="3600" dirty="0">
                <a:solidFill>
                  <a:schemeClr val="bg1"/>
                </a:solidFill>
                <a:latin typeface="Times New Roman"/>
                <a:cs typeface="Times New Roman"/>
              </a:rPr>
              <a:t>Coordinator, Universal Access</a:t>
            </a:r>
            <a:endParaRPr lang="en-US" sz="3600" dirty="0">
              <a:solidFill>
                <a:schemeClr val="bg1"/>
              </a:solidFill>
              <a:cs typeface="Times New Roman"/>
            </a:endParaRPr>
          </a:p>
        </p:txBody>
      </p:sp>
    </p:spTree>
    <p:extLst>
      <p:ext uri="{BB962C8B-B14F-4D97-AF65-F5344CB8AC3E}">
        <p14:creationId xmlns:p14="http://schemas.microsoft.com/office/powerpoint/2010/main" val="139318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6194672" cy="1828444"/>
          </a:xfrm>
        </p:spPr>
        <p:txBody>
          <a:bodyPr>
            <a:normAutofit/>
          </a:bodyPr>
          <a:lstStyle/>
          <a:p>
            <a:r>
              <a:rPr lang="en-US" sz="5200" dirty="0">
                <a:latin typeface="+mn-lt"/>
              </a:rPr>
              <a:t>Universal Access</a:t>
            </a:r>
          </a:p>
        </p:txBody>
      </p:sp>
      <p:sp>
        <p:nvSpPr>
          <p:cNvPr id="9" name="Content Placeholder 3">
            <a:extLst>
              <a:ext uri="{FF2B5EF4-FFF2-40B4-BE49-F238E27FC236}">
                <a16:creationId xmlns:a16="http://schemas.microsoft.com/office/drawing/2014/main" id="{DA843F8F-92E8-4BB0-A83A-072F8488365B}"/>
              </a:ext>
            </a:extLst>
          </p:cNvPr>
          <p:cNvSpPr>
            <a:spLocks noGrp="1"/>
          </p:cNvSpPr>
          <p:nvPr>
            <p:ph sz="half" idx="1"/>
          </p:nvPr>
        </p:nvSpPr>
        <p:spPr>
          <a:xfrm>
            <a:off x="838200" y="2398626"/>
            <a:ext cx="5158427" cy="3730460"/>
          </a:xfrm>
        </p:spPr>
        <p:txBody>
          <a:bodyPr vert="horz" lIns="91440" tIns="45720" rIns="91440" bIns="45720" rtlCol="0">
            <a:normAutofit/>
          </a:bodyPr>
          <a:lstStyle/>
          <a:p>
            <a:pPr>
              <a:spcBef>
                <a:spcPts val="0"/>
              </a:spcBef>
              <a:spcAft>
                <a:spcPts val="600"/>
              </a:spcAft>
            </a:pPr>
            <a:r>
              <a:rPr lang="en-US" sz="3200" b="1" dirty="0">
                <a:latin typeface="Arial"/>
                <a:cs typeface="Arial"/>
              </a:rPr>
              <a:t>Universal Access Core Training </a:t>
            </a:r>
            <a:r>
              <a:rPr lang="en-US" sz="2000" dirty="0">
                <a:latin typeface="Arial"/>
                <a:cs typeface="Arial"/>
              </a:rPr>
              <a:t>(Online)</a:t>
            </a:r>
          </a:p>
          <a:p>
            <a:pPr lvl="1">
              <a:spcBef>
                <a:spcPts val="0"/>
              </a:spcBef>
              <a:spcAft>
                <a:spcPts val="600"/>
              </a:spcAft>
            </a:pPr>
            <a:r>
              <a:rPr lang="en-US" sz="2000" dirty="0">
                <a:latin typeface="Arial"/>
                <a:cs typeface="Arial"/>
              </a:rPr>
              <a:t>Learn the basics</a:t>
            </a:r>
          </a:p>
          <a:p>
            <a:pPr lvl="1">
              <a:spcBef>
                <a:spcPts val="0"/>
              </a:spcBef>
              <a:spcAft>
                <a:spcPts val="600"/>
              </a:spcAft>
            </a:pPr>
            <a:r>
              <a:rPr lang="en-US" sz="2000" dirty="0">
                <a:latin typeface="Arial"/>
                <a:cs typeface="Arial"/>
              </a:rPr>
              <a:t>Apply what you've learned </a:t>
            </a:r>
          </a:p>
          <a:p>
            <a:pPr marL="0" indent="0">
              <a:spcBef>
                <a:spcPts val="0"/>
              </a:spcBef>
              <a:spcAft>
                <a:spcPts val="600"/>
              </a:spcAft>
              <a:buNone/>
            </a:pPr>
            <a:endParaRPr lang="en-US" sz="2000" dirty="0">
              <a:latin typeface="Arial"/>
              <a:cs typeface="Arial"/>
            </a:endParaRPr>
          </a:p>
          <a:p>
            <a:pPr>
              <a:spcBef>
                <a:spcPts val="0"/>
              </a:spcBef>
              <a:spcAft>
                <a:spcPts val="600"/>
              </a:spcAft>
            </a:pPr>
            <a:r>
              <a:rPr lang="en-US" sz="3200" b="1" dirty="0">
                <a:latin typeface="+mn-lt"/>
                <a:cs typeface="Arial"/>
              </a:rPr>
              <a:t>UA Teaching Circle</a:t>
            </a:r>
            <a:endParaRPr lang="en-US" sz="3200" b="1" dirty="0">
              <a:latin typeface="+mn-lt"/>
            </a:endParaRPr>
          </a:p>
          <a:p>
            <a:pPr lvl="1">
              <a:spcBef>
                <a:spcPts val="0"/>
              </a:spcBef>
              <a:spcAft>
                <a:spcPts val="600"/>
              </a:spcAft>
            </a:pPr>
            <a:r>
              <a:rPr lang="en-US" sz="2000" dirty="0">
                <a:latin typeface="Arial"/>
                <a:cs typeface="Arial"/>
              </a:rPr>
              <a:t>Meet faculty and staff engaged in accessibility</a:t>
            </a:r>
          </a:p>
          <a:p>
            <a:pPr lvl="1">
              <a:spcBef>
                <a:spcPts val="0"/>
              </a:spcBef>
              <a:spcAft>
                <a:spcPts val="600"/>
              </a:spcAft>
            </a:pPr>
            <a:r>
              <a:rPr lang="en-US" sz="2000" dirty="0">
                <a:latin typeface="Arial"/>
                <a:cs typeface="Arial"/>
              </a:rPr>
              <a:t>Explore complex issues</a:t>
            </a:r>
          </a:p>
          <a:p>
            <a:pPr>
              <a:spcBef>
                <a:spcPts val="0"/>
              </a:spcBef>
              <a:spcAft>
                <a:spcPts val="600"/>
              </a:spcAft>
            </a:pPr>
            <a:endParaRPr lang="en-US" sz="2000" dirty="0">
              <a:latin typeface="Arial"/>
              <a:cs typeface="Arial"/>
            </a:endParaRPr>
          </a:p>
        </p:txBody>
      </p:sp>
      <p:sp>
        <p:nvSpPr>
          <p:cNvPr id="8" name="Content Placeholder 7">
            <a:extLst>
              <a:ext uri="{FF2B5EF4-FFF2-40B4-BE49-F238E27FC236}">
                <a16:creationId xmlns:a16="http://schemas.microsoft.com/office/drawing/2014/main" id="{97418348-E35E-41F3-A79A-C69BE1831474}"/>
              </a:ext>
            </a:extLst>
          </p:cNvPr>
          <p:cNvSpPr>
            <a:spLocks noGrp="1"/>
          </p:cNvSpPr>
          <p:nvPr>
            <p:ph sz="half" idx="2"/>
          </p:nvPr>
        </p:nvSpPr>
        <p:spPr>
          <a:xfrm>
            <a:off x="6189154" y="2398626"/>
            <a:ext cx="5164645" cy="3730460"/>
          </a:xfrm>
        </p:spPr>
        <p:txBody>
          <a:bodyPr vert="horz" lIns="91440" tIns="45720" rIns="91440" bIns="45720" rtlCol="0">
            <a:normAutofit/>
          </a:bodyPr>
          <a:lstStyle/>
          <a:p>
            <a:pPr marL="0" indent="0">
              <a:spcBef>
                <a:spcPts val="0"/>
              </a:spcBef>
              <a:buNone/>
            </a:pPr>
            <a:endParaRPr lang="en-US" sz="2000">
              <a:latin typeface="Arial"/>
              <a:cs typeface="Arial"/>
            </a:endParaRPr>
          </a:p>
          <a:p>
            <a:endParaRPr lang="en-US" sz="2000"/>
          </a:p>
        </p:txBody>
      </p:sp>
      <p:pic>
        <p:nvPicPr>
          <p:cNvPr id="11" name="Picture 10" descr="Two people working and having lunch together">
            <a:extLst>
              <a:ext uri="{FF2B5EF4-FFF2-40B4-BE49-F238E27FC236}">
                <a16:creationId xmlns:a16="http://schemas.microsoft.com/office/drawing/2014/main" id="{2B1E542E-3141-4160-9D8E-45A7B01DD047}"/>
              </a:ext>
            </a:extLst>
          </p:cNvPr>
          <p:cNvPicPr>
            <a:picLocks noChangeAspect="1"/>
          </p:cNvPicPr>
          <p:nvPr/>
        </p:nvPicPr>
        <p:blipFill>
          <a:blip r:embed="rId3"/>
          <a:stretch>
            <a:fillRect/>
          </a:stretch>
        </p:blipFill>
        <p:spPr>
          <a:xfrm>
            <a:off x="7088875" y="3273778"/>
            <a:ext cx="5044075" cy="3401224"/>
          </a:xfrm>
          <a:prstGeom prst="rect">
            <a:avLst/>
          </a:prstGeom>
        </p:spPr>
      </p:pic>
      <p:pic>
        <p:nvPicPr>
          <p:cNvPr id="13" name="Picture 12" descr="Businessman using tablet in conference room">
            <a:extLst>
              <a:ext uri="{FF2B5EF4-FFF2-40B4-BE49-F238E27FC236}">
                <a16:creationId xmlns:a16="http://schemas.microsoft.com/office/drawing/2014/main" id="{4FFF2796-188A-4071-9AC8-BB903CF3EED3}"/>
              </a:ext>
            </a:extLst>
          </p:cNvPr>
          <p:cNvPicPr>
            <a:picLocks noChangeAspect="1"/>
          </p:cNvPicPr>
          <p:nvPr/>
        </p:nvPicPr>
        <p:blipFill>
          <a:blip r:embed="rId4"/>
          <a:stretch>
            <a:fillRect/>
          </a:stretch>
        </p:blipFill>
        <p:spPr>
          <a:xfrm>
            <a:off x="7155878" y="182998"/>
            <a:ext cx="4910068" cy="3020821"/>
          </a:xfrm>
          <a:prstGeom prst="rect">
            <a:avLst/>
          </a:prstGeom>
        </p:spPr>
      </p:pic>
    </p:spTree>
    <p:extLst>
      <p:ext uri="{BB962C8B-B14F-4D97-AF65-F5344CB8AC3E}">
        <p14:creationId xmlns:p14="http://schemas.microsoft.com/office/powerpoint/2010/main" val="295175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mn-lt"/>
                <a:cs typeface="Arial"/>
              </a:rPr>
              <a:t>Wellness Program</a:t>
            </a:r>
            <a:br>
              <a:rPr lang="en-US" dirty="0">
                <a:solidFill>
                  <a:schemeClr val="bg1"/>
                </a:solidFill>
                <a:latin typeface="+mn-lt"/>
                <a:cs typeface="Arial"/>
              </a:rPr>
            </a:br>
            <a:endParaRPr lang="en-US" dirty="0">
              <a:solidFill>
                <a:schemeClr val="bg1"/>
              </a:solidFill>
              <a:latin typeface="+mn-lt"/>
            </a:endParaRPr>
          </a:p>
        </p:txBody>
      </p:sp>
      <p:sp>
        <p:nvSpPr>
          <p:cNvPr id="3" name="Text Placeholder 2">
            <a:extLst>
              <a:ext uri="{FF2B5EF4-FFF2-40B4-BE49-F238E27FC236}">
                <a16:creationId xmlns:a16="http://schemas.microsoft.com/office/drawing/2014/main" id="{2B4097DE-866F-43AD-84A1-C76E7479E7C7}"/>
              </a:ext>
            </a:extLst>
          </p:cNvPr>
          <p:cNvSpPr>
            <a:spLocks noGrp="1"/>
          </p:cNvSpPr>
          <p:nvPr>
            <p:ph type="body" idx="1"/>
          </p:nvPr>
        </p:nvSpPr>
        <p:spPr/>
        <p:txBody>
          <a:bodyPr vert="horz" lIns="91440" tIns="45720" rIns="91440" bIns="45720" rtlCol="0" anchor="t">
            <a:normAutofit/>
          </a:bodyPr>
          <a:lstStyle/>
          <a:p>
            <a:pPr algn="ctr"/>
            <a:r>
              <a:rPr lang="en-US" sz="4400" dirty="0">
                <a:solidFill>
                  <a:srgbClr val="FFFFFF"/>
                </a:solidFill>
                <a:latin typeface="Times New Roman"/>
                <a:cs typeface="Times New Roman"/>
              </a:rPr>
              <a:t>https://i.slcc.edu/hr/wellness/index.aspx</a:t>
            </a:r>
            <a:endParaRPr lang="en-US" dirty="0">
              <a:solidFill>
                <a:srgbClr val="FFFFFF"/>
              </a:solidFill>
              <a:cs typeface="Times New Roman"/>
            </a:endParaRPr>
          </a:p>
        </p:txBody>
      </p:sp>
    </p:spTree>
    <p:extLst>
      <p:ext uri="{BB962C8B-B14F-4D97-AF65-F5344CB8AC3E}">
        <p14:creationId xmlns:p14="http://schemas.microsoft.com/office/powerpoint/2010/main" val="68127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C2EFA-02DD-42D6-A7E0-C9BDA0E81509}"/>
              </a:ext>
            </a:extLst>
          </p:cNvPr>
          <p:cNvSpPr>
            <a:spLocks noGrp="1"/>
          </p:cNvSpPr>
          <p:nvPr>
            <p:ph type="title"/>
          </p:nvPr>
        </p:nvSpPr>
        <p:spPr>
          <a:xfrm>
            <a:off x="804672" y="331338"/>
            <a:ext cx="3094084" cy="3360964"/>
          </a:xfrm>
        </p:spPr>
        <p:txBody>
          <a:bodyPr vert="horz" lIns="91440" tIns="45720" rIns="91440" bIns="45720" rtlCol="0" anchor="b">
            <a:normAutofit/>
          </a:bodyPr>
          <a:lstStyle/>
          <a:p>
            <a:r>
              <a:rPr lang="en-US" sz="5000">
                <a:solidFill>
                  <a:schemeClr val="tx1"/>
                </a:solidFill>
              </a:rPr>
              <a:t>Closing the Gap of Health Disparities</a:t>
            </a:r>
          </a:p>
        </p:txBody>
      </p:sp>
      <p:sp>
        <p:nvSpPr>
          <p:cNvPr id="3" name="Text Placeholder 2">
            <a:extLst>
              <a:ext uri="{FF2B5EF4-FFF2-40B4-BE49-F238E27FC236}">
                <a16:creationId xmlns:a16="http://schemas.microsoft.com/office/drawing/2014/main" id="{B4D8DE2C-2045-4B32-AF83-5FDBCABBECA8}"/>
              </a:ext>
            </a:extLst>
          </p:cNvPr>
          <p:cNvSpPr>
            <a:spLocks noGrp="1"/>
          </p:cNvSpPr>
          <p:nvPr>
            <p:ph type="body" idx="1"/>
          </p:nvPr>
        </p:nvSpPr>
        <p:spPr>
          <a:xfrm>
            <a:off x="804672" y="2724912"/>
            <a:ext cx="3209544" cy="1155525"/>
          </a:xfrm>
        </p:spPr>
        <p:txBody>
          <a:bodyPr vert="horz" lIns="91440" tIns="45720" rIns="91440" bIns="45720" rtlCol="0" anchor="t">
            <a:normAutofit/>
          </a:bodyPr>
          <a:lstStyle/>
          <a:p>
            <a:endParaRPr lang="en-US" sz="2000">
              <a:solidFill>
                <a:schemeClr val="tx1"/>
              </a:solidFill>
              <a:latin typeface="+mn-lt"/>
              <a:ea typeface="+mn-ea"/>
              <a:cs typeface="+mn-cs"/>
            </a:endParaRPr>
          </a:p>
          <a:p>
            <a:endParaRPr lang="en-US" sz="2000">
              <a:solidFill>
                <a:schemeClr val="tx1"/>
              </a:solidFill>
              <a:latin typeface="+mn-lt"/>
              <a:ea typeface="+mn-ea"/>
              <a:cs typeface="+mn-cs"/>
            </a:endParaRPr>
          </a:p>
        </p:txBody>
      </p:sp>
      <p:pic>
        <p:nvPicPr>
          <p:cNvPr id="5" name="Picture 5" descr="Chart, bar chart&#10;&#10;Description automatically generated">
            <a:extLst>
              <a:ext uri="{FF2B5EF4-FFF2-40B4-BE49-F238E27FC236}">
                <a16:creationId xmlns:a16="http://schemas.microsoft.com/office/drawing/2014/main" id="{1D4CA944-3D83-44F7-905F-A7F0FC4C74F3}"/>
              </a:ext>
            </a:extLst>
          </p:cNvPr>
          <p:cNvPicPr>
            <a:picLocks noChangeAspect="1"/>
          </p:cNvPicPr>
          <p:nvPr/>
        </p:nvPicPr>
        <p:blipFill>
          <a:blip r:embed="rId3"/>
          <a:stretch>
            <a:fillRect/>
          </a:stretch>
        </p:blipFill>
        <p:spPr>
          <a:xfrm>
            <a:off x="5660857" y="329822"/>
            <a:ext cx="6190780" cy="3715866"/>
          </a:xfrm>
          <a:prstGeom prst="rect">
            <a:avLst/>
          </a:prstGeom>
        </p:spPr>
      </p:pic>
      <p:pic>
        <p:nvPicPr>
          <p:cNvPr id="4" name="Picture 4" descr="A person that is standing in the grass&#10;&#10;Description automatically generated">
            <a:extLst>
              <a:ext uri="{FF2B5EF4-FFF2-40B4-BE49-F238E27FC236}">
                <a16:creationId xmlns:a16="http://schemas.microsoft.com/office/drawing/2014/main" id="{4DD37D7C-B961-4902-9E2E-9B87C085B8FB}"/>
              </a:ext>
            </a:extLst>
          </p:cNvPr>
          <p:cNvPicPr>
            <a:picLocks noChangeAspect="1"/>
          </p:cNvPicPr>
          <p:nvPr/>
        </p:nvPicPr>
        <p:blipFill>
          <a:blip r:embed="rId4"/>
          <a:stretch>
            <a:fillRect/>
          </a:stretch>
        </p:blipFill>
        <p:spPr>
          <a:xfrm>
            <a:off x="3297267" y="4740073"/>
            <a:ext cx="8554370" cy="1670357"/>
          </a:xfrm>
          <a:prstGeom prst="rect">
            <a:avLst/>
          </a:prstGeom>
        </p:spPr>
      </p:pic>
    </p:spTree>
    <p:extLst>
      <p:ext uri="{BB962C8B-B14F-4D97-AF65-F5344CB8AC3E}">
        <p14:creationId xmlns:p14="http://schemas.microsoft.com/office/powerpoint/2010/main" val="3591017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posing for a photo&#10;&#10;Description automatically generated">
            <a:extLst>
              <a:ext uri="{FF2B5EF4-FFF2-40B4-BE49-F238E27FC236}">
                <a16:creationId xmlns:a16="http://schemas.microsoft.com/office/drawing/2014/main" id="{096F1372-66A0-4D5C-98AC-A14FA34A0317}"/>
              </a:ext>
            </a:extLst>
          </p:cNvPr>
          <p:cNvPicPr>
            <a:picLocks noChangeAspect="1"/>
          </p:cNvPicPr>
          <p:nvPr/>
        </p:nvPicPr>
        <p:blipFill>
          <a:blip r:embed="rId3"/>
          <a:stretch>
            <a:fillRect/>
          </a:stretch>
        </p:blipFill>
        <p:spPr>
          <a:xfrm>
            <a:off x="5194300" y="492125"/>
            <a:ext cx="6513513" cy="3632200"/>
          </a:xfrm>
          <a:prstGeom prst="rect">
            <a:avLst/>
          </a:prstGeom>
        </p:spPr>
      </p:pic>
      <p:pic>
        <p:nvPicPr>
          <p:cNvPr id="6" name="Picture 5" descr="3girls.jpg">
            <a:extLst>
              <a:ext uri="{FF2B5EF4-FFF2-40B4-BE49-F238E27FC236}">
                <a16:creationId xmlns:a16="http://schemas.microsoft.com/office/drawing/2014/main" id="{F7CED65E-AD49-47D9-889C-7C1067512EC2}"/>
              </a:ext>
            </a:extLst>
          </p:cNvPr>
          <p:cNvPicPr>
            <a:picLocks noChangeAspect="1"/>
          </p:cNvPicPr>
          <p:nvPr/>
        </p:nvPicPr>
        <p:blipFill>
          <a:blip r:embed="rId4"/>
          <a:stretch>
            <a:fillRect/>
          </a:stretch>
        </p:blipFill>
        <p:spPr>
          <a:xfrm>
            <a:off x="5194300" y="4195763"/>
            <a:ext cx="3192463" cy="2138363"/>
          </a:xfrm>
          <a:prstGeom prst="rect">
            <a:avLst/>
          </a:prstGeom>
        </p:spPr>
      </p:pic>
      <p:pic>
        <p:nvPicPr>
          <p:cNvPr id="4" name="Content Placeholder 3">
            <a:extLst>
              <a:ext uri="{FF2B5EF4-FFF2-40B4-BE49-F238E27FC236}">
                <a16:creationId xmlns:a16="http://schemas.microsoft.com/office/drawing/2014/main" id="{937E28F3-7192-47E6-820D-87F3FF63FEF4}"/>
              </a:ext>
            </a:extLst>
          </p:cNvPr>
          <p:cNvPicPr>
            <a:picLocks noGrp="1" noChangeAspect="1"/>
          </p:cNvPicPr>
          <p:nvPr>
            <p:ph idx="1"/>
          </p:nvPr>
        </p:nvPicPr>
        <p:blipFill>
          <a:blip r:embed="rId5"/>
          <a:stretch>
            <a:fillRect/>
          </a:stretch>
        </p:blipFill>
        <p:spPr>
          <a:xfrm>
            <a:off x="8458200" y="4195763"/>
            <a:ext cx="3249613" cy="2138363"/>
          </a:xfrm>
        </p:spPr>
      </p:pic>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latin typeface="+mn-lt"/>
                <a:cs typeface="Arial"/>
              </a:rPr>
              <a:t>Employee Resource Groups</a:t>
            </a:r>
            <a:endParaRPr lang="en-US">
              <a:solidFill>
                <a:srgbClr val="FFFFFF"/>
              </a:solidFill>
            </a:endParaRPr>
          </a:p>
        </p:txBody>
      </p:sp>
    </p:spTree>
    <p:extLst>
      <p:ext uri="{BB962C8B-B14F-4D97-AF65-F5344CB8AC3E}">
        <p14:creationId xmlns:p14="http://schemas.microsoft.com/office/powerpoint/2010/main" val="1353195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6B99D1E3E33E4F96F4E3195E69ECF9" ma:contentTypeVersion="13" ma:contentTypeDescription="Create a new document." ma:contentTypeScope="" ma:versionID="fdebc15e4a514bc8afbb7515010f021f">
  <xsd:schema xmlns:xsd="http://www.w3.org/2001/XMLSchema" xmlns:xs="http://www.w3.org/2001/XMLSchema" xmlns:p="http://schemas.microsoft.com/office/2006/metadata/properties" xmlns:ns3="4019576d-46e5-42b4-a4c6-fc5b9f61f968" xmlns:ns4="663102a2-6a56-460f-9df0-5ceb239ac357" targetNamespace="http://schemas.microsoft.com/office/2006/metadata/properties" ma:root="true" ma:fieldsID="f58bf24de6e93deee4d44917edbd86fe" ns3:_="" ns4:_="">
    <xsd:import namespace="4019576d-46e5-42b4-a4c6-fc5b9f61f968"/>
    <xsd:import namespace="663102a2-6a56-460f-9df0-5ceb239ac3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DateTaken" minOccurs="0"/>
                <xsd:element ref="ns4:MediaServiceLocatio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19576d-46e5-42b4-a4c6-fc5b9f61f96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3102a2-6a56-460f-9df0-5ceb239ac35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17B506-85D1-423C-9C5F-472ECFD3DD46}">
  <ds:schemaRefs>
    <ds:schemaRef ds:uri="4019576d-46e5-42b4-a4c6-fc5b9f61f968"/>
    <ds:schemaRef ds:uri="663102a2-6a56-460f-9df0-5ceb239ac3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9FD834-B054-4D93-B691-0A29936F939B}">
  <ds:schemaRefs>
    <ds:schemaRef ds:uri="4019576d-46e5-42b4-a4c6-fc5b9f61f968"/>
    <ds:schemaRef ds:uri="663102a2-6a56-460f-9df0-5ceb239ac3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D82E8C5-2A07-4A63-AD2B-2DABA84ABF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406</TotalTime>
  <Words>1244</Words>
  <Application>Microsoft Office PowerPoint</Application>
  <PresentationFormat>Widescreen</PresentationFormat>
  <Paragraphs>103</Paragraphs>
  <Slides>15</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Arial,Sans-Serif</vt:lpstr>
      <vt:lpstr>Calibri</vt:lpstr>
      <vt:lpstr>Calibri Light</vt:lpstr>
      <vt:lpstr>Times New Roman</vt:lpstr>
      <vt:lpstr>Wingdings</vt:lpstr>
      <vt:lpstr>Office Theme</vt:lpstr>
      <vt:lpstr>1_Office Theme</vt:lpstr>
      <vt:lpstr>2_Office Theme</vt:lpstr>
      <vt:lpstr>PowerPoint Presentation</vt:lpstr>
      <vt:lpstr>I want to learn more about Justice, Equity &amp; Diversity  Inclusion.</vt:lpstr>
      <vt:lpstr> Set Goals in your GPS</vt:lpstr>
      <vt:lpstr> Set Goals in your GPS</vt:lpstr>
      <vt:lpstr>Universal Access </vt:lpstr>
      <vt:lpstr>Universal Access</vt:lpstr>
      <vt:lpstr>Wellness Program </vt:lpstr>
      <vt:lpstr>Closing the Gap of Health Disparities</vt:lpstr>
      <vt:lpstr>Employee Resource Groups</vt:lpstr>
      <vt:lpstr>Training </vt:lpstr>
      <vt:lpstr>Become a Search Advocate</vt:lpstr>
      <vt:lpstr>  Register in the MySLCC Employee Training Portal, under the Staff Development drop-down menu  View the Development Catalog on the Staff Development website   Watch previously recorded training sessions on the Staff Development Website under Recorded Trainings </vt:lpstr>
      <vt:lpstr>LinkedIn Learning</vt:lpstr>
      <vt:lpstr>Inclusive Leadership </vt:lpstr>
      <vt:lpstr>Open Questions &amp;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Anjali Pai</dc:creator>
  <cp:lastModifiedBy>Anjali Pai</cp:lastModifiedBy>
  <cp:revision>1</cp:revision>
  <dcterms:created xsi:type="dcterms:W3CDTF">2021-01-29T15:47:36Z</dcterms:created>
  <dcterms:modified xsi:type="dcterms:W3CDTF">2021-02-01T19:16:52Z</dcterms:modified>
</cp:coreProperties>
</file>