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0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D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93"/>
    <p:restoredTop sz="94641"/>
  </p:normalViewPr>
  <p:slideViewPr>
    <p:cSldViewPr snapToGrid="0" snapToObjects="1">
      <p:cViewPr varScale="1">
        <p:scale>
          <a:sx n="77" d="100"/>
          <a:sy n="77" d="100"/>
        </p:scale>
        <p:origin x="58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A876-2ADC-344B-AECA-0D01BEFB84B4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975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A876-2ADC-344B-AECA-0D01BEFB84B4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01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A876-2ADC-344B-AECA-0D01BEFB84B4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0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A876-2ADC-344B-AECA-0D01BEFB84B4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835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A876-2ADC-344B-AECA-0D01BEFB84B4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378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A876-2ADC-344B-AECA-0D01BEFB84B4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839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A876-2ADC-344B-AECA-0D01BEFB84B4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081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A876-2ADC-344B-AECA-0D01BEFB84B4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76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A876-2ADC-344B-AECA-0D01BEFB84B4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627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A876-2ADC-344B-AECA-0D01BEFB84B4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58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A876-2ADC-344B-AECA-0D01BEFB84B4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09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EA876-2ADC-344B-AECA-0D01BEFB84B4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8AAEA-8144-E142-8304-54D3C53DC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91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9DDB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prstClr val="white"/>
                </a:solidFill>
              </a:rPr>
              <a:t>UoU Executive Leading with Equity, Diversity and Inclusion Certificate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en-US" b="1" dirty="0"/>
          </a:p>
          <a:p>
            <a:pPr algn="ctr"/>
            <a:r>
              <a:rPr lang="en-US" b="1" dirty="0"/>
              <a:t>SLCC EDICT, Generation One</a:t>
            </a:r>
          </a:p>
          <a:p>
            <a:pPr algn="ctr"/>
            <a:r>
              <a:rPr lang="en-US" sz="1300" b="1" dirty="0"/>
              <a:t>Cristobal Villegas, Danielle Susi-Dittmore, Jen Seltzer Stitt, Jerri Harwell, Dr. Juone Kadiri, Dr. Lea Lani Kinikini, Peter Moosman, Gina C Alfred</a:t>
            </a:r>
          </a:p>
          <a:p>
            <a:pPr algn="ctr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605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F021F14-509C-424F-8CB4-64D020D7C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Myriad-Pro"/>
              </a:rPr>
              <a:t>The Leading With Equity, Diversity, and Inclusion Certificate is twelve weeks in length and covers the following 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-Pro-Bold"/>
              </a:rPr>
              <a:t>seven 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Myriad-Pro"/>
              </a:rPr>
              <a:t>courses 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3846047-1250-47A4-9D21-F548B3C737E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300" dirty="0">
                <a:solidFill>
                  <a:schemeClr val="bg1"/>
                </a:solidFill>
              </a:rPr>
              <a:t>Diversity, Inclusion, and High Performance </a:t>
            </a:r>
          </a:p>
          <a:p>
            <a:r>
              <a:rPr lang="en-US" sz="2300" dirty="0">
                <a:solidFill>
                  <a:schemeClr val="bg1"/>
                </a:solidFill>
              </a:rPr>
              <a:t>Diversity Legal Requirements: Know Your Legal Rights and Duties </a:t>
            </a:r>
          </a:p>
          <a:p>
            <a:r>
              <a:rPr lang="en-US" sz="2300" dirty="0">
                <a:solidFill>
                  <a:schemeClr val="bg1"/>
                </a:solidFill>
              </a:rPr>
              <a:t>Leading Across Generations: Understanding Diverse Generational Values</a:t>
            </a:r>
          </a:p>
          <a:p>
            <a:r>
              <a:rPr lang="en-US" sz="2300" dirty="0">
                <a:solidFill>
                  <a:schemeClr val="bg1"/>
                </a:solidFill>
              </a:rPr>
              <a:t>Leveraging Psychological Safety to Create a Growth-Mindset Organization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D5E4A2-E82F-42F3-AC4C-91D0F86B680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300" dirty="0">
                <a:solidFill>
                  <a:schemeClr val="bg1"/>
                </a:solidFill>
              </a:rPr>
              <a:t>Managing Diversity and Inclusion: Developing a Systemic Organizational Model</a:t>
            </a:r>
          </a:p>
          <a:p>
            <a:r>
              <a:rPr lang="en-US" sz="2300" dirty="0">
                <a:solidFill>
                  <a:schemeClr val="bg1"/>
                </a:solidFill>
              </a:rPr>
              <a:t>Rethink: Understanding your Unconscious Bias</a:t>
            </a:r>
          </a:p>
          <a:p>
            <a:r>
              <a:rPr lang="en-US" sz="2300" dirty="0">
                <a:solidFill>
                  <a:schemeClr val="bg1"/>
                </a:solidFill>
              </a:rPr>
              <a:t>The Racial Crisis in America</a:t>
            </a:r>
          </a:p>
        </p:txBody>
      </p:sp>
    </p:spTree>
    <p:extLst>
      <p:ext uri="{BB962C8B-B14F-4D97-AF65-F5344CB8AC3E}">
        <p14:creationId xmlns:p14="http://schemas.microsoft.com/office/powerpoint/2010/main" val="54067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66FBE852-5870-4A1E-9965-F22864A83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640263"/>
            <a:ext cx="3284331" cy="5254510"/>
          </a:xfrm>
        </p:spPr>
        <p:txBody>
          <a:bodyPr>
            <a:noAutofit/>
          </a:bodyPr>
          <a:lstStyle/>
          <a:p>
            <a:r>
              <a:rPr lang="en-US" sz="2800" dirty="0"/>
              <a:t>Tasked with gathering,</a:t>
            </a:r>
            <a:br>
              <a:rPr lang="en-US" sz="2800" dirty="0"/>
            </a:br>
            <a:r>
              <a:rPr lang="en-US" sz="2800" dirty="0"/>
              <a:t>processing, and analyzing Equity, Diversity, &amp; Inclusion practices within the College, by using a critical theory praxis.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23291F7-A94D-42E4-94E4-2071EE833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263"/>
            <a:ext cx="6028944" cy="5254510"/>
          </a:xfrm>
        </p:spPr>
        <p:txBody>
          <a:bodyPr anchor="ctr"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Orthodoxy vs Orthopraxy 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Equality is not equity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Diversity is inevitable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Inclusion is not oppressive</a:t>
            </a:r>
          </a:p>
          <a:p>
            <a:pPr marL="0" indent="0" algn="ctr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9351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Autofit/>
          </a:bodyPr>
          <a:lstStyle/>
          <a:p>
            <a:pPr algn="ctr"/>
            <a:r>
              <a:rPr lang="en-US" sz="14900" b="1">
                <a:solidFill>
                  <a:srgbClr val="FFFFFF"/>
                </a:solidFill>
              </a:rPr>
              <a:t>C.I.A</a:t>
            </a:r>
            <a:br>
              <a:rPr lang="en-US" sz="14900" b="1">
                <a:solidFill>
                  <a:srgbClr val="FFFFFF"/>
                </a:solidFill>
              </a:rPr>
            </a:br>
            <a:r>
              <a:rPr lang="en-US" sz="2400" b="1">
                <a:solidFill>
                  <a:srgbClr val="FFFFFF"/>
                </a:solidFill>
              </a:rPr>
              <a:t>Challenging, Influencing, Actionable</a:t>
            </a:r>
            <a:endParaRPr lang="en-US" sz="149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210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228800F6-2D80-455C-A51B-6E3F8608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Utah Reintegration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Project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4E22EA0-63FF-418C-BCFA-B67B48A954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128544" y="801688"/>
            <a:ext cx="5230812" cy="523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60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176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Myriad-Pro</vt:lpstr>
      <vt:lpstr>Myriad-Pro-Bold</vt:lpstr>
      <vt:lpstr>Office Theme</vt:lpstr>
      <vt:lpstr>UoU Executive Leading with Equity, Diversity and Inclusion Certificate</vt:lpstr>
      <vt:lpstr>The Leading With Equity, Diversity, and Inclusion Certificate is twelve weeks in length and covers the following seven courses </vt:lpstr>
      <vt:lpstr>Tasked with gathering, processing, and analyzing Equity, Diversity, &amp; Inclusion practices within the College, by using a critical theory praxis.</vt:lpstr>
      <vt:lpstr>C.I.A Challenging, Influencing, Actionable</vt:lpstr>
      <vt:lpstr>Utah Reintegration Project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UoU Executive Leading with Equity, Diversity and Inclusion Certificate</dc:title>
  <dc:creator>Gina Alfred</dc:creator>
  <cp:lastModifiedBy>Gina Alfred</cp:lastModifiedBy>
  <cp:revision>1</cp:revision>
  <dcterms:created xsi:type="dcterms:W3CDTF">2021-01-29T07:23:21Z</dcterms:created>
  <dcterms:modified xsi:type="dcterms:W3CDTF">2021-01-29T07:26:08Z</dcterms:modified>
</cp:coreProperties>
</file>