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5" r:id="rId3"/>
    <p:sldId id="295" r:id="rId4"/>
    <p:sldId id="296" r:id="rId5"/>
    <p:sldId id="297" r:id="rId6"/>
    <p:sldId id="281" r:id="rId7"/>
    <p:sldId id="278" r:id="rId8"/>
    <p:sldId id="279" r:id="rId9"/>
    <p:sldId id="300" r:id="rId10"/>
    <p:sldId id="304" r:id="rId11"/>
    <p:sldId id="283" r:id="rId12"/>
    <p:sldId id="284" r:id="rId13"/>
    <p:sldId id="280" r:id="rId14"/>
    <p:sldId id="301" r:id="rId15"/>
    <p:sldId id="285" r:id="rId16"/>
    <p:sldId id="286" r:id="rId17"/>
    <p:sldId id="298" r:id="rId18"/>
    <p:sldId id="287" r:id="rId19"/>
    <p:sldId id="288" r:id="rId20"/>
    <p:sldId id="289" r:id="rId21"/>
    <p:sldId id="290" r:id="rId22"/>
    <p:sldId id="299" r:id="rId23"/>
    <p:sldId id="292" r:id="rId24"/>
    <p:sldId id="293" r:id="rId25"/>
    <p:sldId id="305" r:id="rId26"/>
    <p:sldId id="303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andon Thomas" userId="4849d017-3269-4ca3-b0ca-30b8ab4e7dff" providerId="ADAL" clId="{CFC9CC89-8377-4D9F-88C3-4A29A7C5D07C}"/>
    <pc:docChg chg="custSel modSld">
      <pc:chgData name="Brandon Thomas" userId="4849d017-3269-4ca3-b0ca-30b8ab4e7dff" providerId="ADAL" clId="{CFC9CC89-8377-4D9F-88C3-4A29A7C5D07C}" dt="2024-03-07T21:55:13.595" v="121" actId="20577"/>
      <pc:docMkLst>
        <pc:docMk/>
      </pc:docMkLst>
      <pc:sldChg chg="modSp mod">
        <pc:chgData name="Brandon Thomas" userId="4849d017-3269-4ca3-b0ca-30b8ab4e7dff" providerId="ADAL" clId="{CFC9CC89-8377-4D9F-88C3-4A29A7C5D07C}" dt="2024-03-07T21:20:29.850" v="34" actId="20577"/>
        <pc:sldMkLst>
          <pc:docMk/>
          <pc:sldMk cId="69298073" sldId="280"/>
        </pc:sldMkLst>
        <pc:spChg chg="mod">
          <ac:chgData name="Brandon Thomas" userId="4849d017-3269-4ca3-b0ca-30b8ab4e7dff" providerId="ADAL" clId="{CFC9CC89-8377-4D9F-88C3-4A29A7C5D07C}" dt="2024-03-07T21:20:29.850" v="34" actId="20577"/>
          <ac:spMkLst>
            <pc:docMk/>
            <pc:sldMk cId="69298073" sldId="280"/>
            <ac:spMk id="6" creationId="{00000000-0000-0000-0000-000000000000}"/>
          </ac:spMkLst>
        </pc:spChg>
      </pc:sldChg>
      <pc:sldChg chg="modSp mod">
        <pc:chgData name="Brandon Thomas" userId="4849d017-3269-4ca3-b0ca-30b8ab4e7dff" providerId="ADAL" clId="{CFC9CC89-8377-4D9F-88C3-4A29A7C5D07C}" dt="2024-03-07T21:21:51.617" v="71" actId="20577"/>
        <pc:sldMkLst>
          <pc:docMk/>
          <pc:sldMk cId="43638170" sldId="293"/>
        </pc:sldMkLst>
        <pc:spChg chg="mod">
          <ac:chgData name="Brandon Thomas" userId="4849d017-3269-4ca3-b0ca-30b8ab4e7dff" providerId="ADAL" clId="{CFC9CC89-8377-4D9F-88C3-4A29A7C5D07C}" dt="2024-03-07T21:21:51.617" v="71" actId="20577"/>
          <ac:spMkLst>
            <pc:docMk/>
            <pc:sldMk cId="43638170" sldId="293"/>
            <ac:spMk id="6" creationId="{00000000-0000-0000-0000-000000000000}"/>
          </ac:spMkLst>
        </pc:spChg>
      </pc:sldChg>
      <pc:sldChg chg="modSp mod">
        <pc:chgData name="Brandon Thomas" userId="4849d017-3269-4ca3-b0ca-30b8ab4e7dff" providerId="ADAL" clId="{CFC9CC89-8377-4D9F-88C3-4A29A7C5D07C}" dt="2024-03-07T21:20:38.491" v="43" actId="20577"/>
        <pc:sldMkLst>
          <pc:docMk/>
          <pc:sldMk cId="1554834596" sldId="301"/>
        </pc:sldMkLst>
        <pc:spChg chg="mod">
          <ac:chgData name="Brandon Thomas" userId="4849d017-3269-4ca3-b0ca-30b8ab4e7dff" providerId="ADAL" clId="{CFC9CC89-8377-4D9F-88C3-4A29A7C5D07C}" dt="2024-03-07T21:20:38.491" v="43" actId="20577"/>
          <ac:spMkLst>
            <pc:docMk/>
            <pc:sldMk cId="1554834596" sldId="301"/>
            <ac:spMk id="5" creationId="{00000000-0000-0000-0000-000000000000}"/>
          </ac:spMkLst>
        </pc:spChg>
      </pc:sldChg>
      <pc:sldChg chg="modSp mod">
        <pc:chgData name="Brandon Thomas" userId="4849d017-3269-4ca3-b0ca-30b8ab4e7dff" providerId="ADAL" clId="{CFC9CC89-8377-4D9F-88C3-4A29A7C5D07C}" dt="2024-03-07T21:55:13.595" v="121" actId="20577"/>
        <pc:sldMkLst>
          <pc:docMk/>
          <pc:sldMk cId="3594609141" sldId="305"/>
        </pc:sldMkLst>
        <pc:spChg chg="mod">
          <ac:chgData name="Brandon Thomas" userId="4849d017-3269-4ca3-b0ca-30b8ab4e7dff" providerId="ADAL" clId="{CFC9CC89-8377-4D9F-88C3-4A29A7C5D07C}" dt="2024-03-07T21:55:13.595" v="121" actId="20577"/>
          <ac:spMkLst>
            <pc:docMk/>
            <pc:sldMk cId="3594609141" sldId="305"/>
            <ac:spMk id="6" creationId="{00000000-0000-0000-0000-000000000000}"/>
          </ac:spMkLst>
        </pc:spChg>
      </pc:sldChg>
    </pc:docChg>
  </pc:docChgLst>
  <pc:docChgLst>
    <pc:chgData name="Brandon Thomas" userId="4849d017-3269-4ca3-b0ca-30b8ab4e7dff" providerId="ADAL" clId="{919FBF1A-F3AA-4611-BE2D-68959741A055}"/>
    <pc:docChg chg="undo custSel addSld delSld modSld sldOrd">
      <pc:chgData name="Brandon Thomas" userId="4849d017-3269-4ca3-b0ca-30b8ab4e7dff" providerId="ADAL" clId="{919FBF1A-F3AA-4611-BE2D-68959741A055}" dt="2022-05-24T17:03:56.602" v="1694" actId="20577"/>
      <pc:docMkLst>
        <pc:docMk/>
      </pc:docMkLst>
      <pc:sldChg chg="modSp mod">
        <pc:chgData name="Brandon Thomas" userId="4849d017-3269-4ca3-b0ca-30b8ab4e7dff" providerId="ADAL" clId="{919FBF1A-F3AA-4611-BE2D-68959741A055}" dt="2022-05-05T20:06:17.304" v="316" actId="20577"/>
        <pc:sldMkLst>
          <pc:docMk/>
          <pc:sldMk cId="202383798" sldId="265"/>
        </pc:sldMkLst>
        <pc:spChg chg="mod">
          <ac:chgData name="Brandon Thomas" userId="4849d017-3269-4ca3-b0ca-30b8ab4e7dff" providerId="ADAL" clId="{919FBF1A-F3AA-4611-BE2D-68959741A055}" dt="2022-05-05T20:04:15.508" v="119" actId="20577"/>
          <ac:spMkLst>
            <pc:docMk/>
            <pc:sldMk cId="202383798" sldId="265"/>
            <ac:spMk id="5" creationId="{00000000-0000-0000-0000-000000000000}"/>
          </ac:spMkLst>
        </pc:spChg>
        <pc:spChg chg="mod">
          <ac:chgData name="Brandon Thomas" userId="4849d017-3269-4ca3-b0ca-30b8ab4e7dff" providerId="ADAL" clId="{919FBF1A-F3AA-4611-BE2D-68959741A055}" dt="2022-05-05T20:06:17.304" v="316" actId="20577"/>
          <ac:spMkLst>
            <pc:docMk/>
            <pc:sldMk cId="202383798" sldId="265"/>
            <ac:spMk id="6" creationId="{00000000-0000-0000-0000-000000000000}"/>
          </ac:spMkLst>
        </pc:spChg>
      </pc:sldChg>
      <pc:sldChg chg="del">
        <pc:chgData name="Brandon Thomas" userId="4849d017-3269-4ca3-b0ca-30b8ab4e7dff" providerId="ADAL" clId="{919FBF1A-F3AA-4611-BE2D-68959741A055}" dt="2022-04-22T19:11:20.209" v="95" actId="47"/>
        <pc:sldMkLst>
          <pc:docMk/>
          <pc:sldMk cId="263053344" sldId="268"/>
        </pc:sldMkLst>
      </pc:sldChg>
      <pc:sldChg chg="del">
        <pc:chgData name="Brandon Thomas" userId="4849d017-3269-4ca3-b0ca-30b8ab4e7dff" providerId="ADAL" clId="{919FBF1A-F3AA-4611-BE2D-68959741A055}" dt="2022-05-05T20:37:04.867" v="1314" actId="47"/>
        <pc:sldMkLst>
          <pc:docMk/>
          <pc:sldMk cId="1645372627" sldId="277"/>
        </pc:sldMkLst>
      </pc:sldChg>
      <pc:sldChg chg="modSp mod">
        <pc:chgData name="Brandon Thomas" userId="4849d017-3269-4ca3-b0ca-30b8ab4e7dff" providerId="ADAL" clId="{919FBF1A-F3AA-4611-BE2D-68959741A055}" dt="2022-05-05T20:11:37.189" v="500" actId="20577"/>
        <pc:sldMkLst>
          <pc:docMk/>
          <pc:sldMk cId="2870735921" sldId="278"/>
        </pc:sldMkLst>
        <pc:spChg chg="mod">
          <ac:chgData name="Brandon Thomas" userId="4849d017-3269-4ca3-b0ca-30b8ab4e7dff" providerId="ADAL" clId="{919FBF1A-F3AA-4611-BE2D-68959741A055}" dt="2022-05-05T20:11:37.189" v="500" actId="20577"/>
          <ac:spMkLst>
            <pc:docMk/>
            <pc:sldMk cId="2870735921" sldId="278"/>
            <ac:spMk id="6" creationId="{00000000-0000-0000-0000-000000000000}"/>
          </ac:spMkLst>
        </pc:spChg>
      </pc:sldChg>
      <pc:sldChg chg="modSp mod">
        <pc:chgData name="Brandon Thomas" userId="4849d017-3269-4ca3-b0ca-30b8ab4e7dff" providerId="ADAL" clId="{919FBF1A-F3AA-4611-BE2D-68959741A055}" dt="2022-05-05T20:35:21.672" v="1255" actId="20577"/>
        <pc:sldMkLst>
          <pc:docMk/>
          <pc:sldMk cId="2255637732" sldId="279"/>
        </pc:sldMkLst>
        <pc:spChg chg="mod">
          <ac:chgData name="Brandon Thomas" userId="4849d017-3269-4ca3-b0ca-30b8ab4e7dff" providerId="ADAL" clId="{919FBF1A-F3AA-4611-BE2D-68959741A055}" dt="2022-05-05T20:35:21.672" v="1255" actId="20577"/>
          <ac:spMkLst>
            <pc:docMk/>
            <pc:sldMk cId="2255637732" sldId="279"/>
            <ac:spMk id="6" creationId="{00000000-0000-0000-0000-000000000000}"/>
          </ac:spMkLst>
        </pc:spChg>
      </pc:sldChg>
      <pc:sldChg chg="modSp mod">
        <pc:chgData name="Brandon Thomas" userId="4849d017-3269-4ca3-b0ca-30b8ab4e7dff" providerId="ADAL" clId="{919FBF1A-F3AA-4611-BE2D-68959741A055}" dt="2022-05-16T18:29:17.778" v="1383" actId="20577"/>
        <pc:sldMkLst>
          <pc:docMk/>
          <pc:sldMk cId="69298073" sldId="280"/>
        </pc:sldMkLst>
        <pc:spChg chg="mod">
          <ac:chgData name="Brandon Thomas" userId="4849d017-3269-4ca3-b0ca-30b8ab4e7dff" providerId="ADAL" clId="{919FBF1A-F3AA-4611-BE2D-68959741A055}" dt="2022-05-16T18:29:17.778" v="1383" actId="20577"/>
          <ac:spMkLst>
            <pc:docMk/>
            <pc:sldMk cId="69298073" sldId="280"/>
            <ac:spMk id="5" creationId="{00000000-0000-0000-0000-000000000000}"/>
          </ac:spMkLst>
        </pc:spChg>
        <pc:spChg chg="mod">
          <ac:chgData name="Brandon Thomas" userId="4849d017-3269-4ca3-b0ca-30b8ab4e7dff" providerId="ADAL" clId="{919FBF1A-F3AA-4611-BE2D-68959741A055}" dt="2022-05-05T20:35:48.165" v="1285" actId="20577"/>
          <ac:spMkLst>
            <pc:docMk/>
            <pc:sldMk cId="69298073" sldId="280"/>
            <ac:spMk id="6" creationId="{00000000-0000-0000-0000-000000000000}"/>
          </ac:spMkLst>
        </pc:spChg>
      </pc:sldChg>
      <pc:sldChg chg="modSp mod">
        <pc:chgData name="Brandon Thomas" userId="4849d017-3269-4ca3-b0ca-30b8ab4e7dff" providerId="ADAL" clId="{919FBF1A-F3AA-4611-BE2D-68959741A055}" dt="2022-05-05T20:10:33.665" v="473" actId="5793"/>
        <pc:sldMkLst>
          <pc:docMk/>
          <pc:sldMk cId="2638974523" sldId="281"/>
        </pc:sldMkLst>
        <pc:spChg chg="mod">
          <ac:chgData name="Brandon Thomas" userId="4849d017-3269-4ca3-b0ca-30b8ab4e7dff" providerId="ADAL" clId="{919FBF1A-F3AA-4611-BE2D-68959741A055}" dt="2022-05-05T20:10:33.665" v="473" actId="5793"/>
          <ac:spMkLst>
            <pc:docMk/>
            <pc:sldMk cId="2638974523" sldId="281"/>
            <ac:spMk id="2" creationId="{00000000-0000-0000-0000-000000000000}"/>
          </ac:spMkLst>
        </pc:spChg>
      </pc:sldChg>
      <pc:sldChg chg="del">
        <pc:chgData name="Brandon Thomas" userId="4849d017-3269-4ca3-b0ca-30b8ab4e7dff" providerId="ADAL" clId="{919FBF1A-F3AA-4611-BE2D-68959741A055}" dt="2022-05-05T20:10:29.135" v="465" actId="47"/>
        <pc:sldMkLst>
          <pc:docMk/>
          <pc:sldMk cId="1563378951" sldId="282"/>
        </pc:sldMkLst>
      </pc:sldChg>
      <pc:sldChg chg="modSp mod ord">
        <pc:chgData name="Brandon Thomas" userId="4849d017-3269-4ca3-b0ca-30b8ab4e7dff" providerId="ADAL" clId="{919FBF1A-F3AA-4611-BE2D-68959741A055}" dt="2022-05-16T18:29:15.036" v="1381" actId="20577"/>
        <pc:sldMkLst>
          <pc:docMk/>
          <pc:sldMk cId="141841644" sldId="284"/>
        </pc:sldMkLst>
        <pc:spChg chg="mod">
          <ac:chgData name="Brandon Thomas" userId="4849d017-3269-4ca3-b0ca-30b8ab4e7dff" providerId="ADAL" clId="{919FBF1A-F3AA-4611-BE2D-68959741A055}" dt="2022-05-16T18:29:15.036" v="1381" actId="20577"/>
          <ac:spMkLst>
            <pc:docMk/>
            <pc:sldMk cId="141841644" sldId="284"/>
            <ac:spMk id="5" creationId="{00000000-0000-0000-0000-000000000000}"/>
          </ac:spMkLst>
        </pc:spChg>
      </pc:sldChg>
      <pc:sldChg chg="modSp mod">
        <pc:chgData name="Brandon Thomas" userId="4849d017-3269-4ca3-b0ca-30b8ab4e7dff" providerId="ADAL" clId="{919FBF1A-F3AA-4611-BE2D-68959741A055}" dt="2022-05-23T20:06:29.953" v="1575" actId="6549"/>
        <pc:sldMkLst>
          <pc:docMk/>
          <pc:sldMk cId="1944675469" sldId="285"/>
        </pc:sldMkLst>
        <pc:spChg chg="mod">
          <ac:chgData name="Brandon Thomas" userId="4849d017-3269-4ca3-b0ca-30b8ab4e7dff" providerId="ADAL" clId="{919FBF1A-F3AA-4611-BE2D-68959741A055}" dt="2022-05-23T20:06:29.953" v="1575" actId="6549"/>
          <ac:spMkLst>
            <pc:docMk/>
            <pc:sldMk cId="1944675469" sldId="285"/>
            <ac:spMk id="6" creationId="{00000000-0000-0000-0000-000000000000}"/>
          </ac:spMkLst>
        </pc:spChg>
      </pc:sldChg>
      <pc:sldChg chg="modSp mod">
        <pc:chgData name="Brandon Thomas" userId="4849d017-3269-4ca3-b0ca-30b8ab4e7dff" providerId="ADAL" clId="{919FBF1A-F3AA-4611-BE2D-68959741A055}" dt="2022-05-05T20:23:31.276" v="715" actId="20577"/>
        <pc:sldMkLst>
          <pc:docMk/>
          <pc:sldMk cId="2162709932" sldId="286"/>
        </pc:sldMkLst>
        <pc:spChg chg="mod">
          <ac:chgData name="Brandon Thomas" userId="4849d017-3269-4ca3-b0ca-30b8ab4e7dff" providerId="ADAL" clId="{919FBF1A-F3AA-4611-BE2D-68959741A055}" dt="2022-05-05T20:23:31.276" v="715" actId="20577"/>
          <ac:spMkLst>
            <pc:docMk/>
            <pc:sldMk cId="2162709932" sldId="286"/>
            <ac:spMk id="2" creationId="{00000000-0000-0000-0000-000000000000}"/>
          </ac:spMkLst>
        </pc:spChg>
      </pc:sldChg>
      <pc:sldChg chg="modSp mod">
        <pc:chgData name="Brandon Thomas" userId="4849d017-3269-4ca3-b0ca-30b8ab4e7dff" providerId="ADAL" clId="{919FBF1A-F3AA-4611-BE2D-68959741A055}" dt="2022-05-05T20:30:47.729" v="921" actId="6549"/>
        <pc:sldMkLst>
          <pc:docMk/>
          <pc:sldMk cId="3612702526" sldId="287"/>
        </pc:sldMkLst>
        <pc:spChg chg="mod">
          <ac:chgData name="Brandon Thomas" userId="4849d017-3269-4ca3-b0ca-30b8ab4e7dff" providerId="ADAL" clId="{919FBF1A-F3AA-4611-BE2D-68959741A055}" dt="2022-05-05T20:30:47.729" v="921" actId="6549"/>
          <ac:spMkLst>
            <pc:docMk/>
            <pc:sldMk cId="3612702526" sldId="287"/>
            <ac:spMk id="6" creationId="{00000000-0000-0000-0000-000000000000}"/>
          </ac:spMkLst>
        </pc:spChg>
      </pc:sldChg>
      <pc:sldChg chg="modSp mod">
        <pc:chgData name="Brandon Thomas" userId="4849d017-3269-4ca3-b0ca-30b8ab4e7dff" providerId="ADAL" clId="{919FBF1A-F3AA-4611-BE2D-68959741A055}" dt="2022-05-05T20:31:12.211" v="952" actId="20577"/>
        <pc:sldMkLst>
          <pc:docMk/>
          <pc:sldMk cId="218272654" sldId="288"/>
        </pc:sldMkLst>
        <pc:spChg chg="mod">
          <ac:chgData name="Brandon Thomas" userId="4849d017-3269-4ca3-b0ca-30b8ab4e7dff" providerId="ADAL" clId="{919FBF1A-F3AA-4611-BE2D-68959741A055}" dt="2022-05-05T20:31:12.211" v="952" actId="20577"/>
          <ac:spMkLst>
            <pc:docMk/>
            <pc:sldMk cId="218272654" sldId="288"/>
            <ac:spMk id="6" creationId="{00000000-0000-0000-0000-000000000000}"/>
          </ac:spMkLst>
        </pc:spChg>
      </pc:sldChg>
      <pc:sldChg chg="modSp mod">
        <pc:chgData name="Brandon Thomas" userId="4849d017-3269-4ca3-b0ca-30b8ab4e7dff" providerId="ADAL" clId="{919FBF1A-F3AA-4611-BE2D-68959741A055}" dt="2022-05-16T18:38:58.216" v="1436" actId="20577"/>
        <pc:sldMkLst>
          <pc:docMk/>
          <pc:sldMk cId="327172580" sldId="290"/>
        </pc:sldMkLst>
        <pc:spChg chg="mod">
          <ac:chgData name="Brandon Thomas" userId="4849d017-3269-4ca3-b0ca-30b8ab4e7dff" providerId="ADAL" clId="{919FBF1A-F3AA-4611-BE2D-68959741A055}" dt="2022-05-16T18:38:58.216" v="1436" actId="20577"/>
          <ac:spMkLst>
            <pc:docMk/>
            <pc:sldMk cId="327172580" sldId="290"/>
            <ac:spMk id="6" creationId="{00000000-0000-0000-0000-000000000000}"/>
          </ac:spMkLst>
        </pc:spChg>
      </pc:sldChg>
      <pc:sldChg chg="modSp mod">
        <pc:chgData name="Brandon Thomas" userId="4849d017-3269-4ca3-b0ca-30b8ab4e7dff" providerId="ADAL" clId="{919FBF1A-F3AA-4611-BE2D-68959741A055}" dt="2022-05-05T20:36:40.155" v="1310" actId="20577"/>
        <pc:sldMkLst>
          <pc:docMk/>
          <pc:sldMk cId="43638170" sldId="293"/>
        </pc:sldMkLst>
        <pc:spChg chg="mod">
          <ac:chgData name="Brandon Thomas" userId="4849d017-3269-4ca3-b0ca-30b8ab4e7dff" providerId="ADAL" clId="{919FBF1A-F3AA-4611-BE2D-68959741A055}" dt="2022-05-05T20:36:40.155" v="1310" actId="20577"/>
          <ac:spMkLst>
            <pc:docMk/>
            <pc:sldMk cId="43638170" sldId="293"/>
            <ac:spMk id="6" creationId="{00000000-0000-0000-0000-000000000000}"/>
          </ac:spMkLst>
        </pc:spChg>
      </pc:sldChg>
      <pc:sldChg chg="add del setBg">
        <pc:chgData name="Brandon Thomas" userId="4849d017-3269-4ca3-b0ca-30b8ab4e7dff" providerId="ADAL" clId="{919FBF1A-F3AA-4611-BE2D-68959741A055}" dt="2022-05-05T20:06:59.741" v="322" actId="2696"/>
        <pc:sldMkLst>
          <pc:docMk/>
          <pc:sldMk cId="3941871633" sldId="294"/>
        </pc:sldMkLst>
      </pc:sldChg>
      <pc:sldChg chg="add del setBg">
        <pc:chgData name="Brandon Thomas" userId="4849d017-3269-4ca3-b0ca-30b8ab4e7dff" providerId="ADAL" clId="{919FBF1A-F3AA-4611-BE2D-68959741A055}" dt="2022-05-05T20:06:42.299" v="318"/>
        <pc:sldMkLst>
          <pc:docMk/>
          <pc:sldMk cId="2556906553" sldId="295"/>
        </pc:sldMkLst>
      </pc:sldChg>
      <pc:sldChg chg="modSp add mod">
        <pc:chgData name="Brandon Thomas" userId="4849d017-3269-4ca3-b0ca-30b8ab4e7dff" providerId="ADAL" clId="{919FBF1A-F3AA-4611-BE2D-68959741A055}" dt="2022-05-05T20:09:15.155" v="464" actId="20577"/>
        <pc:sldMkLst>
          <pc:docMk/>
          <pc:sldMk cId="4045540833" sldId="295"/>
        </pc:sldMkLst>
        <pc:spChg chg="mod">
          <ac:chgData name="Brandon Thomas" userId="4849d017-3269-4ca3-b0ca-30b8ab4e7dff" providerId="ADAL" clId="{919FBF1A-F3AA-4611-BE2D-68959741A055}" dt="2022-05-05T20:07:06.424" v="329" actId="20577"/>
          <ac:spMkLst>
            <pc:docMk/>
            <pc:sldMk cId="4045540833" sldId="295"/>
            <ac:spMk id="5" creationId="{00000000-0000-0000-0000-000000000000}"/>
          </ac:spMkLst>
        </pc:spChg>
        <pc:spChg chg="mod">
          <ac:chgData name="Brandon Thomas" userId="4849d017-3269-4ca3-b0ca-30b8ab4e7dff" providerId="ADAL" clId="{919FBF1A-F3AA-4611-BE2D-68959741A055}" dt="2022-05-05T20:09:15.155" v="464" actId="20577"/>
          <ac:spMkLst>
            <pc:docMk/>
            <pc:sldMk cId="4045540833" sldId="295"/>
            <ac:spMk id="6" creationId="{00000000-0000-0000-0000-000000000000}"/>
          </ac:spMkLst>
        </pc:spChg>
      </pc:sldChg>
      <pc:sldChg chg="modSp add mod">
        <pc:chgData name="Brandon Thomas" userId="4849d017-3269-4ca3-b0ca-30b8ab4e7dff" providerId="ADAL" clId="{919FBF1A-F3AA-4611-BE2D-68959741A055}" dt="2022-05-13T17:00:47.723" v="1357" actId="20577"/>
        <pc:sldMkLst>
          <pc:docMk/>
          <pc:sldMk cId="2307539810" sldId="296"/>
        </pc:sldMkLst>
        <pc:spChg chg="mod">
          <ac:chgData name="Brandon Thomas" userId="4849d017-3269-4ca3-b0ca-30b8ab4e7dff" providerId="ADAL" clId="{919FBF1A-F3AA-4611-BE2D-68959741A055}" dt="2022-05-05T20:17:09.652" v="545" actId="20577"/>
          <ac:spMkLst>
            <pc:docMk/>
            <pc:sldMk cId="2307539810" sldId="296"/>
            <ac:spMk id="5" creationId="{00000000-0000-0000-0000-000000000000}"/>
          </ac:spMkLst>
        </pc:spChg>
        <pc:spChg chg="mod">
          <ac:chgData name="Brandon Thomas" userId="4849d017-3269-4ca3-b0ca-30b8ab4e7dff" providerId="ADAL" clId="{919FBF1A-F3AA-4611-BE2D-68959741A055}" dt="2022-05-13T17:00:47.723" v="1357" actId="20577"/>
          <ac:spMkLst>
            <pc:docMk/>
            <pc:sldMk cId="2307539810" sldId="296"/>
            <ac:spMk id="6" creationId="{00000000-0000-0000-0000-000000000000}"/>
          </ac:spMkLst>
        </pc:spChg>
      </pc:sldChg>
      <pc:sldChg chg="add">
        <pc:chgData name="Brandon Thomas" userId="4849d017-3269-4ca3-b0ca-30b8ab4e7dff" providerId="ADAL" clId="{919FBF1A-F3AA-4611-BE2D-68959741A055}" dt="2022-05-05T20:17:05.204" v="527" actId="2890"/>
        <pc:sldMkLst>
          <pc:docMk/>
          <pc:sldMk cId="2532565386" sldId="297"/>
        </pc:sldMkLst>
      </pc:sldChg>
      <pc:sldChg chg="modSp add mod ord">
        <pc:chgData name="Brandon Thomas" userId="4849d017-3269-4ca3-b0ca-30b8ab4e7dff" providerId="ADAL" clId="{919FBF1A-F3AA-4611-BE2D-68959741A055}" dt="2022-05-05T20:28:48.038" v="832" actId="20577"/>
        <pc:sldMkLst>
          <pc:docMk/>
          <pc:sldMk cId="3252016972" sldId="298"/>
        </pc:sldMkLst>
        <pc:spChg chg="mod">
          <ac:chgData name="Brandon Thomas" userId="4849d017-3269-4ca3-b0ca-30b8ab4e7dff" providerId="ADAL" clId="{919FBF1A-F3AA-4611-BE2D-68959741A055}" dt="2022-05-05T20:28:48.038" v="832" actId="20577"/>
          <ac:spMkLst>
            <pc:docMk/>
            <pc:sldMk cId="3252016972" sldId="298"/>
            <ac:spMk id="6" creationId="{00000000-0000-0000-0000-000000000000}"/>
          </ac:spMkLst>
        </pc:spChg>
      </pc:sldChg>
      <pc:sldChg chg="modSp add del mod">
        <pc:chgData name="Brandon Thomas" userId="4849d017-3269-4ca3-b0ca-30b8ab4e7dff" providerId="ADAL" clId="{919FBF1A-F3AA-4611-BE2D-68959741A055}" dt="2022-05-05T20:23:02.685" v="712" actId="47"/>
        <pc:sldMkLst>
          <pc:docMk/>
          <pc:sldMk cId="45813161" sldId="299"/>
        </pc:sldMkLst>
        <pc:spChg chg="mod">
          <ac:chgData name="Brandon Thomas" userId="4849d017-3269-4ca3-b0ca-30b8ab4e7dff" providerId="ADAL" clId="{919FBF1A-F3AA-4611-BE2D-68959741A055}" dt="2022-05-05T20:22:24.689" v="700" actId="20577"/>
          <ac:spMkLst>
            <pc:docMk/>
            <pc:sldMk cId="45813161" sldId="299"/>
            <ac:spMk id="5" creationId="{00000000-0000-0000-0000-000000000000}"/>
          </ac:spMkLst>
        </pc:spChg>
        <pc:spChg chg="mod">
          <ac:chgData name="Brandon Thomas" userId="4849d017-3269-4ca3-b0ca-30b8ab4e7dff" providerId="ADAL" clId="{919FBF1A-F3AA-4611-BE2D-68959741A055}" dt="2022-05-05T20:22:27.888" v="701" actId="6549"/>
          <ac:spMkLst>
            <pc:docMk/>
            <pc:sldMk cId="45813161" sldId="299"/>
            <ac:spMk id="6" creationId="{00000000-0000-0000-0000-000000000000}"/>
          </ac:spMkLst>
        </pc:spChg>
      </pc:sldChg>
      <pc:sldChg chg="delSp modSp add mod">
        <pc:chgData name="Brandon Thomas" userId="4849d017-3269-4ca3-b0ca-30b8ab4e7dff" providerId="ADAL" clId="{919FBF1A-F3AA-4611-BE2D-68959741A055}" dt="2022-05-05T20:34:49.934" v="1224" actId="1076"/>
        <pc:sldMkLst>
          <pc:docMk/>
          <pc:sldMk cId="1076960787" sldId="299"/>
        </pc:sldMkLst>
        <pc:spChg chg="mod">
          <ac:chgData name="Brandon Thomas" userId="4849d017-3269-4ca3-b0ca-30b8ab4e7dff" providerId="ADAL" clId="{919FBF1A-F3AA-4611-BE2D-68959741A055}" dt="2022-05-05T20:34:49.934" v="1224" actId="1076"/>
          <ac:spMkLst>
            <pc:docMk/>
            <pc:sldMk cId="1076960787" sldId="299"/>
            <ac:spMk id="5" creationId="{00000000-0000-0000-0000-000000000000}"/>
          </ac:spMkLst>
        </pc:spChg>
        <pc:spChg chg="del mod">
          <ac:chgData name="Brandon Thomas" userId="4849d017-3269-4ca3-b0ca-30b8ab4e7dff" providerId="ADAL" clId="{919FBF1A-F3AA-4611-BE2D-68959741A055}" dt="2022-05-05T20:34:46.477" v="1223" actId="478"/>
          <ac:spMkLst>
            <pc:docMk/>
            <pc:sldMk cId="1076960787" sldId="299"/>
            <ac:spMk id="6" creationId="{00000000-0000-0000-0000-000000000000}"/>
          </ac:spMkLst>
        </pc:spChg>
      </pc:sldChg>
      <pc:sldChg chg="modSp add mod ord">
        <pc:chgData name="Brandon Thomas" userId="4849d017-3269-4ca3-b0ca-30b8ab4e7dff" providerId="ADAL" clId="{919FBF1A-F3AA-4611-BE2D-68959741A055}" dt="2022-05-05T20:35:16.316" v="1246" actId="6549"/>
        <pc:sldMkLst>
          <pc:docMk/>
          <pc:sldMk cId="2596954976" sldId="300"/>
        </pc:sldMkLst>
        <pc:spChg chg="mod">
          <ac:chgData name="Brandon Thomas" userId="4849d017-3269-4ca3-b0ca-30b8ab4e7dff" providerId="ADAL" clId="{919FBF1A-F3AA-4611-BE2D-68959741A055}" dt="2022-05-05T20:35:16.316" v="1246" actId="6549"/>
          <ac:spMkLst>
            <pc:docMk/>
            <pc:sldMk cId="2596954976" sldId="300"/>
            <ac:spMk id="5" creationId="{00000000-0000-0000-0000-000000000000}"/>
          </ac:spMkLst>
        </pc:spChg>
      </pc:sldChg>
      <pc:sldChg chg="modSp add mod ord">
        <pc:chgData name="Brandon Thomas" userId="4849d017-3269-4ca3-b0ca-30b8ab4e7dff" providerId="ADAL" clId="{919FBF1A-F3AA-4611-BE2D-68959741A055}" dt="2022-05-16T18:29:20.208" v="1385"/>
        <pc:sldMkLst>
          <pc:docMk/>
          <pc:sldMk cId="1554834596" sldId="301"/>
        </pc:sldMkLst>
        <pc:spChg chg="mod">
          <ac:chgData name="Brandon Thomas" userId="4849d017-3269-4ca3-b0ca-30b8ab4e7dff" providerId="ADAL" clId="{919FBF1A-F3AA-4611-BE2D-68959741A055}" dt="2022-05-05T20:35:38.391" v="1277" actId="20577"/>
          <ac:spMkLst>
            <pc:docMk/>
            <pc:sldMk cId="1554834596" sldId="301"/>
            <ac:spMk id="5" creationId="{00000000-0000-0000-0000-000000000000}"/>
          </ac:spMkLst>
        </pc:spChg>
      </pc:sldChg>
      <pc:sldChg chg="add del ord">
        <pc:chgData name="Brandon Thomas" userId="4849d017-3269-4ca3-b0ca-30b8ab4e7dff" providerId="ADAL" clId="{919FBF1A-F3AA-4611-BE2D-68959741A055}" dt="2022-05-05T20:37:25.104" v="1332" actId="47"/>
        <pc:sldMkLst>
          <pc:docMk/>
          <pc:sldMk cId="3529792266" sldId="302"/>
        </pc:sldMkLst>
      </pc:sldChg>
      <pc:sldChg chg="modSp add mod ord">
        <pc:chgData name="Brandon Thomas" userId="4849d017-3269-4ca3-b0ca-30b8ab4e7dff" providerId="ADAL" clId="{919FBF1A-F3AA-4611-BE2D-68959741A055}" dt="2022-05-05T20:37:31.273" v="1336" actId="20577"/>
        <pc:sldMkLst>
          <pc:docMk/>
          <pc:sldMk cId="3303433166" sldId="303"/>
        </pc:sldMkLst>
        <pc:spChg chg="mod">
          <ac:chgData name="Brandon Thomas" userId="4849d017-3269-4ca3-b0ca-30b8ab4e7dff" providerId="ADAL" clId="{919FBF1A-F3AA-4611-BE2D-68959741A055}" dt="2022-05-05T20:37:31.273" v="1336" actId="20577"/>
          <ac:spMkLst>
            <pc:docMk/>
            <pc:sldMk cId="3303433166" sldId="303"/>
            <ac:spMk id="2" creationId="{00000000-0000-0000-0000-000000000000}"/>
          </ac:spMkLst>
        </pc:spChg>
      </pc:sldChg>
      <pc:sldChg chg="addSp delSp modSp add mod">
        <pc:chgData name="Brandon Thomas" userId="4849d017-3269-4ca3-b0ca-30b8ab4e7dff" providerId="ADAL" clId="{919FBF1A-F3AA-4611-BE2D-68959741A055}" dt="2022-05-16T18:26:42.177" v="1377" actId="20577"/>
        <pc:sldMkLst>
          <pc:docMk/>
          <pc:sldMk cId="142455753" sldId="304"/>
        </pc:sldMkLst>
        <pc:spChg chg="add mod">
          <ac:chgData name="Brandon Thomas" userId="4849d017-3269-4ca3-b0ca-30b8ab4e7dff" providerId="ADAL" clId="{919FBF1A-F3AA-4611-BE2D-68959741A055}" dt="2022-05-16T18:26:42.177" v="1377" actId="20577"/>
          <ac:spMkLst>
            <pc:docMk/>
            <pc:sldMk cId="142455753" sldId="304"/>
            <ac:spMk id="3" creationId="{9FB7EB77-EB74-441D-A76F-9681CAF34BA4}"/>
          </ac:spMkLst>
        </pc:spChg>
        <pc:spChg chg="del">
          <ac:chgData name="Brandon Thomas" userId="4849d017-3269-4ca3-b0ca-30b8ab4e7dff" providerId="ADAL" clId="{919FBF1A-F3AA-4611-BE2D-68959741A055}" dt="2022-05-16T18:26:22.365" v="1361" actId="478"/>
          <ac:spMkLst>
            <pc:docMk/>
            <pc:sldMk cId="142455753" sldId="304"/>
            <ac:spMk id="5" creationId="{00000000-0000-0000-0000-000000000000}"/>
          </ac:spMkLst>
        </pc:spChg>
        <pc:picChg chg="add mod">
          <ac:chgData name="Brandon Thomas" userId="4849d017-3269-4ca3-b0ca-30b8ab4e7dff" providerId="ADAL" clId="{919FBF1A-F3AA-4611-BE2D-68959741A055}" dt="2022-05-16T18:26:33.359" v="1363" actId="1076"/>
          <ac:picMkLst>
            <pc:docMk/>
            <pc:sldMk cId="142455753" sldId="304"/>
            <ac:picMk id="6" creationId="{7D41D1D5-3B24-4518-91B8-E9790F936755}"/>
          </ac:picMkLst>
        </pc:picChg>
      </pc:sldChg>
      <pc:sldChg chg="new del">
        <pc:chgData name="Brandon Thomas" userId="4849d017-3269-4ca3-b0ca-30b8ab4e7dff" providerId="ADAL" clId="{919FBF1A-F3AA-4611-BE2D-68959741A055}" dt="2022-05-16T18:26:00.254" v="1359" actId="47"/>
        <pc:sldMkLst>
          <pc:docMk/>
          <pc:sldMk cId="1788680768" sldId="304"/>
        </pc:sldMkLst>
      </pc:sldChg>
      <pc:sldChg chg="modSp add mod">
        <pc:chgData name="Brandon Thomas" userId="4849d017-3269-4ca3-b0ca-30b8ab4e7dff" providerId="ADAL" clId="{919FBF1A-F3AA-4611-BE2D-68959741A055}" dt="2022-05-24T17:03:56.602" v="1694" actId="20577"/>
        <pc:sldMkLst>
          <pc:docMk/>
          <pc:sldMk cId="3594609141" sldId="305"/>
        </pc:sldMkLst>
        <pc:spChg chg="mod">
          <ac:chgData name="Brandon Thomas" userId="4849d017-3269-4ca3-b0ca-30b8ab4e7dff" providerId="ADAL" clId="{919FBF1A-F3AA-4611-BE2D-68959741A055}" dt="2022-05-24T17:03:56.602" v="1694" actId="20577"/>
          <ac:spMkLst>
            <pc:docMk/>
            <pc:sldMk cId="3594609141" sldId="305"/>
            <ac:spMk id="6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EA876-2ADC-344B-AECA-0D01BEFB84B4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AAEA-8144-E142-8304-54D3C53DC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975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EA876-2ADC-344B-AECA-0D01BEFB84B4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AAEA-8144-E142-8304-54D3C53DC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017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EA876-2ADC-344B-AECA-0D01BEFB84B4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AAEA-8144-E142-8304-54D3C53DC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0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EA876-2ADC-344B-AECA-0D01BEFB84B4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AAEA-8144-E142-8304-54D3C53DC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835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EA876-2ADC-344B-AECA-0D01BEFB84B4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AAEA-8144-E142-8304-54D3C53DC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378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EA876-2ADC-344B-AECA-0D01BEFB84B4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AAEA-8144-E142-8304-54D3C53DC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839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EA876-2ADC-344B-AECA-0D01BEFB84B4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AAEA-8144-E142-8304-54D3C53DC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081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EA876-2ADC-344B-AECA-0D01BEFB84B4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AAEA-8144-E142-8304-54D3C53DC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76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EA876-2ADC-344B-AECA-0D01BEFB84B4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AAEA-8144-E142-8304-54D3C53DC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627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EA876-2ADC-344B-AECA-0D01BEFB84B4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AAEA-8144-E142-8304-54D3C53DC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658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EA876-2ADC-344B-AECA-0D01BEFB84B4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AAEA-8144-E142-8304-54D3C53DC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098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FEA876-2ADC-344B-AECA-0D01BEFB84B4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8AAEA-8144-E142-8304-54D3C53DC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91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9DDB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i.slcc.edu/facilities/departments/mp.aspx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receipt@ca1.chromeriver.com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lcc.edu/travel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8448" y="2148839"/>
            <a:ext cx="8116824" cy="1982915"/>
          </a:xfrm>
        </p:spPr>
        <p:txBody>
          <a:bodyPr/>
          <a:lstStyle/>
          <a:p>
            <a:pPr algn="r"/>
            <a:r>
              <a:rPr lang="en-US" dirty="0"/>
              <a:t>Travel Training</a:t>
            </a:r>
          </a:p>
        </p:txBody>
      </p:sp>
    </p:spTree>
    <p:extLst>
      <p:ext uri="{BB962C8B-B14F-4D97-AF65-F5344CB8AC3E}">
        <p14:creationId xmlns:p14="http://schemas.microsoft.com/office/powerpoint/2010/main" val="13682101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FB7EB77-EB74-441D-A76F-9681CAF34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Approval Email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D41D1D5-3B24-4518-91B8-E9790F9367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226" y="2536621"/>
            <a:ext cx="96393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557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8261" y="2766218"/>
            <a:ext cx="9052249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Step 2 – Book Travel</a:t>
            </a:r>
          </a:p>
        </p:txBody>
      </p:sp>
    </p:spTree>
    <p:extLst>
      <p:ext uri="{BB962C8B-B14F-4D97-AF65-F5344CB8AC3E}">
        <p14:creationId xmlns:p14="http://schemas.microsoft.com/office/powerpoint/2010/main" val="37678300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9052249" cy="1325563"/>
          </a:xfrm>
        </p:spPr>
        <p:txBody>
          <a:bodyPr/>
          <a:lstStyle/>
          <a:p>
            <a:r>
              <a:rPr lang="en-US" dirty="0"/>
              <a:t>Step 2a – Hotel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25625"/>
            <a:ext cx="9052249" cy="4351338"/>
          </a:xfrm>
        </p:spPr>
        <p:txBody>
          <a:bodyPr/>
          <a:lstStyle/>
          <a:p>
            <a:r>
              <a:rPr lang="en-US" dirty="0"/>
              <a:t>Conference Hotel</a:t>
            </a:r>
          </a:p>
          <a:p>
            <a:r>
              <a:rPr lang="en-US" dirty="0"/>
              <a:t>Non-conference Hotel</a:t>
            </a:r>
          </a:p>
        </p:txBody>
      </p:sp>
    </p:spTree>
    <p:extLst>
      <p:ext uri="{BB962C8B-B14F-4D97-AF65-F5344CB8AC3E}">
        <p14:creationId xmlns:p14="http://schemas.microsoft.com/office/powerpoint/2010/main" val="1418416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9052249" cy="1325563"/>
          </a:xfrm>
        </p:spPr>
        <p:txBody>
          <a:bodyPr/>
          <a:lstStyle/>
          <a:p>
            <a:r>
              <a:rPr lang="en-US" dirty="0"/>
              <a:t>Step 2b – Air Travel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25625"/>
            <a:ext cx="9052249" cy="4351338"/>
          </a:xfrm>
        </p:spPr>
        <p:txBody>
          <a:bodyPr/>
          <a:lstStyle/>
          <a:p>
            <a:r>
              <a:rPr lang="en-US" dirty="0"/>
              <a:t>Book using Lightning (CTP Portal)</a:t>
            </a:r>
          </a:p>
          <a:p>
            <a:pPr lvl="1"/>
            <a:r>
              <a:rPr lang="en-US" dirty="0"/>
              <a:t>Self booking</a:t>
            </a:r>
          </a:p>
          <a:p>
            <a:pPr lvl="1"/>
            <a:r>
              <a:rPr lang="en-US" dirty="0"/>
              <a:t>Complete profile (CTP Portal)</a:t>
            </a:r>
          </a:p>
          <a:p>
            <a:r>
              <a:rPr lang="en-US" dirty="0"/>
              <a:t>Book through agent</a:t>
            </a:r>
          </a:p>
          <a:p>
            <a:pPr lvl="1"/>
            <a:r>
              <a:rPr lang="en-US" dirty="0"/>
              <a:t>Email or phone</a:t>
            </a:r>
          </a:p>
          <a:p>
            <a:r>
              <a:rPr lang="en-US" dirty="0"/>
              <a:t>Book through Lisa B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980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21422" y="2688875"/>
            <a:ext cx="9052249" cy="1325563"/>
          </a:xfrm>
        </p:spPr>
        <p:txBody>
          <a:bodyPr/>
          <a:lstStyle/>
          <a:p>
            <a:r>
              <a:rPr lang="en-US" dirty="0"/>
              <a:t>Lightning Demo</a:t>
            </a:r>
          </a:p>
        </p:txBody>
      </p:sp>
    </p:spTree>
    <p:extLst>
      <p:ext uri="{BB962C8B-B14F-4D97-AF65-F5344CB8AC3E}">
        <p14:creationId xmlns:p14="http://schemas.microsoft.com/office/powerpoint/2010/main" val="15548345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9052249" cy="1325563"/>
          </a:xfrm>
        </p:spPr>
        <p:txBody>
          <a:bodyPr/>
          <a:lstStyle/>
          <a:p>
            <a:r>
              <a:rPr lang="en-US" dirty="0"/>
              <a:t>Step 2c – Transportation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25625"/>
            <a:ext cx="9052249" cy="4351338"/>
          </a:xfrm>
        </p:spPr>
        <p:txBody>
          <a:bodyPr/>
          <a:lstStyle/>
          <a:p>
            <a:r>
              <a:rPr lang="en-US" dirty="0"/>
              <a:t>Local Mileage</a:t>
            </a:r>
          </a:p>
          <a:p>
            <a:pPr lvl="1"/>
            <a:r>
              <a:rPr lang="en-US" dirty="0"/>
              <a:t>Must be on approved driver list (completed safe driver training)</a:t>
            </a:r>
          </a:p>
          <a:p>
            <a:pPr lvl="1"/>
            <a:r>
              <a:rPr lang="en-US" dirty="0"/>
              <a:t>Airport exception</a:t>
            </a:r>
          </a:p>
          <a:p>
            <a:r>
              <a:rPr lang="en-US" dirty="0"/>
              <a:t>Rental Car</a:t>
            </a:r>
          </a:p>
          <a:p>
            <a:pPr lvl="1"/>
            <a:r>
              <a:rPr lang="en-US" dirty="0"/>
              <a:t>Must be on approved driver list</a:t>
            </a:r>
          </a:p>
          <a:p>
            <a:r>
              <a:rPr lang="en-US" dirty="0" err="1"/>
              <a:t>Motorpool</a:t>
            </a:r>
            <a:r>
              <a:rPr lang="en-US" dirty="0"/>
              <a:t> vehicle</a:t>
            </a:r>
          </a:p>
          <a:p>
            <a:pPr lvl="1"/>
            <a:r>
              <a:rPr lang="en-US" dirty="0">
                <a:hlinkClick r:id="rId3"/>
              </a:rPr>
              <a:t>https://i.slcc.edu/facilities/departments/mp.aspx</a:t>
            </a:r>
            <a:r>
              <a:rPr lang="en-US" dirty="0"/>
              <a:t> </a:t>
            </a:r>
          </a:p>
          <a:p>
            <a:r>
              <a:rPr lang="en-US" dirty="0"/>
              <a:t>Other transportation – Train</a:t>
            </a:r>
            <a:r>
              <a:rPr lang="en-US"/>
              <a:t>, Bus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6754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8261" y="2766218"/>
            <a:ext cx="9052249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Step 3 – Traveling</a:t>
            </a:r>
          </a:p>
        </p:txBody>
      </p:sp>
    </p:spTree>
    <p:extLst>
      <p:ext uri="{BB962C8B-B14F-4D97-AF65-F5344CB8AC3E}">
        <p14:creationId xmlns:p14="http://schemas.microsoft.com/office/powerpoint/2010/main" val="21627099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9052249" cy="1325563"/>
          </a:xfrm>
        </p:spPr>
        <p:txBody>
          <a:bodyPr/>
          <a:lstStyle/>
          <a:p>
            <a:r>
              <a:rPr lang="en-US" dirty="0"/>
              <a:t>Step 2c – Transportation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25625"/>
            <a:ext cx="9052249" cy="4351338"/>
          </a:xfrm>
        </p:spPr>
        <p:txBody>
          <a:bodyPr>
            <a:normAutofit/>
          </a:bodyPr>
          <a:lstStyle/>
          <a:p>
            <a:r>
              <a:rPr lang="en-US" dirty="0"/>
              <a:t>SLC Airport</a:t>
            </a:r>
          </a:p>
          <a:p>
            <a:pPr lvl="1"/>
            <a:r>
              <a:rPr lang="en-US" dirty="0"/>
              <a:t>Shuttle/taxi/rideshare/UTA</a:t>
            </a:r>
          </a:p>
          <a:p>
            <a:pPr lvl="1"/>
            <a:r>
              <a:rPr lang="en-US" dirty="0"/>
              <a:t>Drive personal vehicle</a:t>
            </a:r>
          </a:p>
          <a:p>
            <a:pPr lvl="1"/>
            <a:r>
              <a:rPr lang="en-US" dirty="0"/>
              <a:t>Parking – Long-term only</a:t>
            </a:r>
          </a:p>
          <a:p>
            <a:pPr lvl="2"/>
            <a:r>
              <a:rPr lang="en-US" dirty="0"/>
              <a:t>Airport or Other Location</a:t>
            </a:r>
          </a:p>
          <a:p>
            <a:pPr lvl="2"/>
            <a:r>
              <a:rPr lang="en-US" dirty="0"/>
              <a:t>The Parking Spot discount</a:t>
            </a:r>
          </a:p>
          <a:p>
            <a:r>
              <a:rPr lang="en-US" dirty="0"/>
              <a:t>Destination Airport </a:t>
            </a:r>
          </a:p>
          <a:p>
            <a:pPr lvl="1"/>
            <a:r>
              <a:rPr lang="en-US" dirty="0"/>
              <a:t>Shuttle/taxi/rideshare</a:t>
            </a:r>
          </a:p>
          <a:p>
            <a:r>
              <a:rPr lang="en-US" dirty="0"/>
              <a:t>Other transportation</a:t>
            </a:r>
          </a:p>
        </p:txBody>
      </p:sp>
    </p:spTree>
    <p:extLst>
      <p:ext uri="{BB962C8B-B14F-4D97-AF65-F5344CB8AC3E}">
        <p14:creationId xmlns:p14="http://schemas.microsoft.com/office/powerpoint/2010/main" val="32520169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9052249" cy="1325563"/>
          </a:xfrm>
        </p:spPr>
        <p:txBody>
          <a:bodyPr/>
          <a:lstStyle/>
          <a:p>
            <a:r>
              <a:rPr lang="en-US" dirty="0"/>
              <a:t>Step 3a – Food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25625"/>
            <a:ext cx="9052249" cy="4351338"/>
          </a:xfrm>
        </p:spPr>
        <p:txBody>
          <a:bodyPr/>
          <a:lstStyle/>
          <a:p>
            <a:r>
              <a:rPr lang="en-US" dirty="0"/>
              <a:t>When to use a P-Card for food</a:t>
            </a:r>
          </a:p>
          <a:p>
            <a:pPr lvl="1"/>
            <a:r>
              <a:rPr lang="en-US" dirty="0"/>
              <a:t>Yes – Hosted Meal</a:t>
            </a:r>
          </a:p>
          <a:p>
            <a:pPr lvl="1"/>
            <a:r>
              <a:rPr lang="en-US" dirty="0"/>
              <a:t>No – Personal Meal</a:t>
            </a:r>
          </a:p>
          <a:p>
            <a:endParaRPr lang="en-US" dirty="0"/>
          </a:p>
          <a:p>
            <a:r>
              <a:rPr lang="en-US" dirty="0"/>
              <a:t>Per diem</a:t>
            </a:r>
          </a:p>
          <a:p>
            <a:pPr lvl="1"/>
            <a:r>
              <a:rPr lang="en-US" dirty="0"/>
              <a:t>CONUS/GSA Rates (Less $5 incidental)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7025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9052249" cy="1325563"/>
          </a:xfrm>
        </p:spPr>
        <p:txBody>
          <a:bodyPr/>
          <a:lstStyle/>
          <a:p>
            <a:r>
              <a:rPr lang="en-US" dirty="0"/>
              <a:t>Step 3b – Other expenses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25625"/>
            <a:ext cx="9052249" cy="4351338"/>
          </a:xfrm>
        </p:spPr>
        <p:txBody>
          <a:bodyPr/>
          <a:lstStyle/>
          <a:p>
            <a:r>
              <a:rPr lang="en-US" dirty="0"/>
              <a:t>Must have a business purpose</a:t>
            </a:r>
          </a:p>
          <a:p>
            <a:r>
              <a:rPr lang="en-US" dirty="0"/>
              <a:t>Use P-Card whenever possible</a:t>
            </a:r>
          </a:p>
        </p:txBody>
      </p:sp>
    </p:spTree>
    <p:extLst>
      <p:ext uri="{BB962C8B-B14F-4D97-AF65-F5344CB8AC3E}">
        <p14:creationId xmlns:p14="http://schemas.microsoft.com/office/powerpoint/2010/main" val="218272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9052249" cy="1325563"/>
          </a:xfrm>
        </p:spPr>
        <p:txBody>
          <a:bodyPr/>
          <a:lstStyle/>
          <a:p>
            <a:r>
              <a:rPr lang="en-US" dirty="0"/>
              <a:t>Travel Office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25625"/>
            <a:ext cx="9052249" cy="4351338"/>
          </a:xfrm>
        </p:spPr>
        <p:txBody>
          <a:bodyPr/>
          <a:lstStyle/>
          <a:p>
            <a:r>
              <a:rPr lang="en-US" dirty="0"/>
              <a:t>Lisa Bradshaw</a:t>
            </a:r>
          </a:p>
          <a:p>
            <a:r>
              <a:rPr lang="en-US" dirty="0"/>
              <a:t>Travel Specialist</a:t>
            </a:r>
          </a:p>
          <a:p>
            <a:r>
              <a:rPr lang="en-US" dirty="0"/>
              <a:t>ext. 4613</a:t>
            </a:r>
          </a:p>
          <a:p>
            <a:endParaRPr lang="en-US" dirty="0"/>
          </a:p>
          <a:p>
            <a:r>
              <a:rPr lang="en-US" dirty="0"/>
              <a:t>Brandon Thomas</a:t>
            </a:r>
          </a:p>
          <a:p>
            <a:r>
              <a:rPr lang="en-US" dirty="0"/>
              <a:t>Director</a:t>
            </a:r>
          </a:p>
          <a:p>
            <a:r>
              <a:rPr lang="en-US" dirty="0"/>
              <a:t>ext. 4255</a:t>
            </a:r>
          </a:p>
        </p:txBody>
      </p:sp>
    </p:spTree>
    <p:extLst>
      <p:ext uri="{BB962C8B-B14F-4D97-AF65-F5344CB8AC3E}">
        <p14:creationId xmlns:p14="http://schemas.microsoft.com/office/powerpoint/2010/main" val="2023837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8261" y="2766218"/>
            <a:ext cx="9052249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Step 4 – Expense Reconciliation</a:t>
            </a:r>
          </a:p>
        </p:txBody>
      </p:sp>
    </p:spTree>
    <p:extLst>
      <p:ext uri="{BB962C8B-B14F-4D97-AF65-F5344CB8AC3E}">
        <p14:creationId xmlns:p14="http://schemas.microsoft.com/office/powerpoint/2010/main" val="5999916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9052249" cy="1325563"/>
          </a:xfrm>
        </p:spPr>
        <p:txBody>
          <a:bodyPr/>
          <a:lstStyle/>
          <a:p>
            <a:r>
              <a:rPr lang="en-US" dirty="0"/>
              <a:t>Step 4 – Expense Report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25625"/>
            <a:ext cx="9052249" cy="4351338"/>
          </a:xfrm>
        </p:spPr>
        <p:txBody>
          <a:bodyPr>
            <a:normAutofit/>
          </a:bodyPr>
          <a:lstStyle/>
          <a:p>
            <a:r>
              <a:rPr lang="en-US" dirty="0"/>
              <a:t>If expenses were made on another card, request transaction be moved to traveler</a:t>
            </a:r>
          </a:p>
          <a:p>
            <a:pPr lvl="1"/>
            <a:r>
              <a:rPr lang="en-US" dirty="0"/>
              <a:t>Email Lisa Bradshaw</a:t>
            </a:r>
          </a:p>
          <a:p>
            <a:r>
              <a:rPr lang="en-US" dirty="0"/>
              <a:t>Complete expense report in Chrome River</a:t>
            </a:r>
          </a:p>
          <a:p>
            <a:pPr lvl="1"/>
            <a:r>
              <a:rPr lang="en-US" dirty="0"/>
              <a:t>Receipts</a:t>
            </a:r>
          </a:p>
          <a:p>
            <a:pPr lvl="2"/>
            <a:r>
              <a:rPr lang="en-US" dirty="0"/>
              <a:t>Exceptions are $25 shuttle per diem</a:t>
            </a:r>
          </a:p>
          <a:p>
            <a:pPr lvl="2"/>
            <a:r>
              <a:rPr lang="en-US" dirty="0"/>
              <a:t>Tips</a:t>
            </a:r>
          </a:p>
          <a:p>
            <a:pPr lvl="2"/>
            <a:r>
              <a:rPr lang="en-US" dirty="0"/>
              <a:t>Baggage</a:t>
            </a:r>
          </a:p>
          <a:p>
            <a:pPr lvl="2"/>
            <a:r>
              <a:rPr lang="en-US" dirty="0"/>
              <a:t>Agency Fee</a:t>
            </a:r>
          </a:p>
          <a:p>
            <a:pPr lvl="1"/>
            <a:r>
              <a:rPr lang="en-US" dirty="0"/>
              <a:t>Forward emails to </a:t>
            </a:r>
            <a:r>
              <a:rPr lang="en-US" dirty="0">
                <a:hlinkClick r:id="rId3"/>
              </a:rPr>
              <a:t>receipt@ca1.chromeriver.com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71725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21422" y="2688875"/>
            <a:ext cx="9052249" cy="1325563"/>
          </a:xfrm>
        </p:spPr>
        <p:txBody>
          <a:bodyPr/>
          <a:lstStyle/>
          <a:p>
            <a:r>
              <a:rPr lang="en-US" dirty="0"/>
              <a:t>Expense Report Demo</a:t>
            </a:r>
          </a:p>
        </p:txBody>
      </p:sp>
    </p:spTree>
    <p:extLst>
      <p:ext uri="{BB962C8B-B14F-4D97-AF65-F5344CB8AC3E}">
        <p14:creationId xmlns:p14="http://schemas.microsoft.com/office/powerpoint/2010/main" val="10769607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9174" y="2766218"/>
            <a:ext cx="9052249" cy="1325563"/>
          </a:xfrm>
        </p:spPr>
        <p:txBody>
          <a:bodyPr/>
          <a:lstStyle/>
          <a:p>
            <a:r>
              <a:rPr lang="en-US" dirty="0"/>
              <a:t>Other Items</a:t>
            </a:r>
          </a:p>
        </p:txBody>
      </p:sp>
    </p:spTree>
    <p:extLst>
      <p:ext uri="{BB962C8B-B14F-4D97-AF65-F5344CB8AC3E}">
        <p14:creationId xmlns:p14="http://schemas.microsoft.com/office/powerpoint/2010/main" val="15921213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9052249" cy="1325563"/>
          </a:xfrm>
        </p:spPr>
        <p:txBody>
          <a:bodyPr/>
          <a:lstStyle/>
          <a:p>
            <a:r>
              <a:rPr lang="en-US" dirty="0"/>
              <a:t>Other Items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25625"/>
            <a:ext cx="9052249" cy="4351338"/>
          </a:xfrm>
        </p:spPr>
        <p:txBody>
          <a:bodyPr/>
          <a:lstStyle/>
          <a:p>
            <a:r>
              <a:rPr lang="en-US" dirty="0"/>
              <a:t>Delegates in Chrome River</a:t>
            </a:r>
          </a:p>
          <a:p>
            <a:r>
              <a:rPr lang="en-US" dirty="0"/>
              <a:t>Travel Arrangers/Assistants </a:t>
            </a:r>
            <a:r>
              <a:rPr lang="en-US"/>
              <a:t>in Lightning</a:t>
            </a:r>
            <a:endParaRPr lang="en-US" dirty="0"/>
          </a:p>
          <a:p>
            <a:r>
              <a:rPr lang="en-US" dirty="0"/>
              <a:t>Group Travel</a:t>
            </a:r>
          </a:p>
          <a:p>
            <a:r>
              <a:rPr lang="en-US" dirty="0"/>
              <a:t>Non-Employee Travel</a:t>
            </a:r>
          </a:p>
          <a:p>
            <a:pPr lvl="1"/>
            <a:r>
              <a:rPr lang="en-US" dirty="0"/>
              <a:t>Add to Chrome River – Email Lisa Bradshaw</a:t>
            </a:r>
          </a:p>
          <a:p>
            <a:pPr lvl="1"/>
            <a:r>
              <a:rPr lang="en-US" dirty="0"/>
              <a:t>Contract requirements</a:t>
            </a:r>
          </a:p>
          <a:p>
            <a:r>
              <a:rPr lang="en-US" dirty="0"/>
              <a:t>Budgets</a:t>
            </a:r>
          </a:p>
          <a:p>
            <a:pPr lvl="1"/>
            <a:r>
              <a:rPr lang="en-US" dirty="0"/>
              <a:t>9 – employee travel</a:t>
            </a:r>
          </a:p>
          <a:p>
            <a:pPr lvl="1"/>
            <a:r>
              <a:rPr lang="en-US" dirty="0"/>
              <a:t>7 – non-employee/student travel</a:t>
            </a:r>
          </a:p>
        </p:txBody>
      </p:sp>
    </p:spTree>
    <p:extLst>
      <p:ext uri="{BB962C8B-B14F-4D97-AF65-F5344CB8AC3E}">
        <p14:creationId xmlns:p14="http://schemas.microsoft.com/office/powerpoint/2010/main" val="436381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9052249" cy="1325563"/>
          </a:xfrm>
        </p:spPr>
        <p:txBody>
          <a:bodyPr/>
          <a:lstStyle/>
          <a:p>
            <a:r>
              <a:rPr lang="en-US" dirty="0"/>
              <a:t>Other Items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25625"/>
            <a:ext cx="9052249" cy="4351338"/>
          </a:xfrm>
        </p:spPr>
        <p:txBody>
          <a:bodyPr/>
          <a:lstStyle/>
          <a:p>
            <a:r>
              <a:rPr lang="en-US" dirty="0"/>
              <a:t>Ride Share</a:t>
            </a:r>
          </a:p>
          <a:p>
            <a:r>
              <a:rPr lang="en-US" dirty="0"/>
              <a:t>Parking Spot</a:t>
            </a:r>
          </a:p>
          <a:p>
            <a:r>
              <a:rPr lang="en-US" dirty="0"/>
              <a:t>Rental Car – Personal Use</a:t>
            </a:r>
          </a:p>
          <a:p>
            <a:pPr lvl="1"/>
            <a:r>
              <a:rPr lang="en-US" dirty="0"/>
              <a:t>Using contracts</a:t>
            </a:r>
          </a:p>
          <a:p>
            <a:pPr lvl="1"/>
            <a:r>
              <a:rPr lang="en-US" dirty="0"/>
              <a:t>Business travel with personal time</a:t>
            </a:r>
          </a:p>
          <a:p>
            <a:r>
              <a:rPr lang="en-US" dirty="0"/>
              <a:t>New CTM Mobile App</a:t>
            </a:r>
          </a:p>
          <a:p>
            <a:r>
              <a:rPr lang="en-US"/>
              <a:t>New Chrome River App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6091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9174" y="2766218"/>
            <a:ext cx="9052249" cy="1325563"/>
          </a:xfrm>
        </p:spPr>
        <p:txBody>
          <a:bodyPr/>
          <a:lstStyle/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3303433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9052249" cy="1325563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25625"/>
            <a:ext cx="9052249" cy="4351338"/>
          </a:xfrm>
        </p:spPr>
        <p:txBody>
          <a:bodyPr/>
          <a:lstStyle/>
          <a:p>
            <a:r>
              <a:rPr lang="en-US" dirty="0"/>
              <a:t>Travel Definitions</a:t>
            </a:r>
          </a:p>
          <a:p>
            <a:r>
              <a:rPr lang="en-US" dirty="0"/>
              <a:t>Travel Authorization</a:t>
            </a:r>
          </a:p>
          <a:p>
            <a:r>
              <a:rPr lang="en-US" dirty="0"/>
              <a:t>Booking Travel</a:t>
            </a:r>
          </a:p>
          <a:p>
            <a:r>
              <a:rPr lang="en-US" dirty="0"/>
              <a:t>Traveling</a:t>
            </a:r>
          </a:p>
          <a:p>
            <a:r>
              <a:rPr lang="en-US" dirty="0"/>
              <a:t>Expense Reconciliation</a:t>
            </a:r>
          </a:p>
          <a:p>
            <a:r>
              <a:rPr lang="en-US" dirty="0"/>
              <a:t>Other Travel Items</a:t>
            </a:r>
          </a:p>
          <a:p>
            <a:r>
              <a:rPr lang="en-US" dirty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4045540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9052249" cy="1325563"/>
          </a:xfrm>
        </p:spPr>
        <p:txBody>
          <a:bodyPr/>
          <a:lstStyle/>
          <a:p>
            <a:r>
              <a:rPr lang="en-US" dirty="0"/>
              <a:t>Travel Website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25625"/>
            <a:ext cx="9052249" cy="4351338"/>
          </a:xfrm>
        </p:spPr>
        <p:txBody>
          <a:bodyPr/>
          <a:lstStyle/>
          <a:p>
            <a:r>
              <a:rPr lang="en-US" dirty="0">
                <a:hlinkClick r:id="rId3"/>
              </a:rPr>
              <a:t>http://www.slcc.edu/travel</a:t>
            </a:r>
            <a:endParaRPr lang="en-US" dirty="0"/>
          </a:p>
          <a:p>
            <a:r>
              <a:rPr lang="en-US" dirty="0"/>
              <a:t>Policy, procedures, STARR, mileage documents, guides, etc.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7539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9052249" cy="1325563"/>
          </a:xfrm>
        </p:spPr>
        <p:txBody>
          <a:bodyPr/>
          <a:lstStyle/>
          <a:p>
            <a:r>
              <a:rPr lang="en-US" dirty="0"/>
              <a:t>Definitions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25625"/>
            <a:ext cx="9052249" cy="4351338"/>
          </a:xfrm>
        </p:spPr>
        <p:txBody>
          <a:bodyPr/>
          <a:lstStyle/>
          <a:p>
            <a:r>
              <a:rPr lang="en-US" dirty="0"/>
              <a:t>Travel Event</a:t>
            </a:r>
          </a:p>
          <a:p>
            <a:r>
              <a:rPr lang="en-US" dirty="0"/>
              <a:t>Local Mileage</a:t>
            </a:r>
          </a:p>
          <a:p>
            <a:r>
              <a:rPr lang="en-US" dirty="0"/>
              <a:t>Travel Agency</a:t>
            </a:r>
          </a:p>
          <a:p>
            <a:r>
              <a:rPr lang="en-US" dirty="0"/>
              <a:t>Chrome River</a:t>
            </a:r>
          </a:p>
          <a:p>
            <a:r>
              <a:rPr lang="en-US" dirty="0"/>
              <a:t>Pre-approval</a:t>
            </a:r>
          </a:p>
          <a:p>
            <a:r>
              <a:rPr lang="en-US" dirty="0"/>
              <a:t>Expense Report</a:t>
            </a:r>
          </a:p>
          <a:p>
            <a:r>
              <a:rPr lang="en-US" dirty="0"/>
              <a:t>Designee/Travel Planner/Travel Arranger</a:t>
            </a:r>
          </a:p>
          <a:p>
            <a:r>
              <a:rPr lang="en-US" dirty="0"/>
              <a:t>Concur</a:t>
            </a:r>
          </a:p>
        </p:txBody>
      </p:sp>
    </p:spTree>
    <p:extLst>
      <p:ext uri="{BB962C8B-B14F-4D97-AF65-F5344CB8AC3E}">
        <p14:creationId xmlns:p14="http://schemas.microsoft.com/office/powerpoint/2010/main" val="2532565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8261" y="2766218"/>
            <a:ext cx="9052249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Step 1 – Travel Authorization</a:t>
            </a:r>
          </a:p>
        </p:txBody>
      </p:sp>
    </p:spTree>
    <p:extLst>
      <p:ext uri="{BB962C8B-B14F-4D97-AF65-F5344CB8AC3E}">
        <p14:creationId xmlns:p14="http://schemas.microsoft.com/office/powerpoint/2010/main" val="26389745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9052249" cy="1325563"/>
          </a:xfrm>
        </p:spPr>
        <p:txBody>
          <a:bodyPr/>
          <a:lstStyle/>
          <a:p>
            <a:r>
              <a:rPr lang="en-US" dirty="0"/>
              <a:t>Step 1a – Informal Approval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25625"/>
            <a:ext cx="9052249" cy="4351338"/>
          </a:xfrm>
        </p:spPr>
        <p:txBody>
          <a:bodyPr/>
          <a:lstStyle/>
          <a:p>
            <a:r>
              <a:rPr lang="en-US" dirty="0"/>
              <a:t>Supervisor – Verbal/written approval</a:t>
            </a:r>
          </a:p>
          <a:p>
            <a:pPr lvl="1"/>
            <a:r>
              <a:rPr lang="en-US" dirty="0"/>
              <a:t>Once obtained, register for conference</a:t>
            </a:r>
          </a:p>
          <a:p>
            <a:pPr lvl="1"/>
            <a:r>
              <a:rPr lang="en-US" dirty="0"/>
              <a:t>Cannot book travel yet</a:t>
            </a:r>
          </a:p>
          <a:p>
            <a:pPr lvl="1"/>
            <a:endParaRPr lang="en-US" dirty="0"/>
          </a:p>
          <a:p>
            <a:r>
              <a:rPr lang="en-US" dirty="0"/>
              <a:t>Conference Registration fee – P-Card expense, not a travel expense!</a:t>
            </a:r>
          </a:p>
          <a:p>
            <a:endParaRPr lang="en-US" dirty="0"/>
          </a:p>
          <a:p>
            <a:r>
              <a:rPr lang="en-US" dirty="0"/>
              <a:t>This is all you need for local travel (not overnight – Mileage only)</a:t>
            </a:r>
          </a:p>
        </p:txBody>
      </p:sp>
    </p:spTree>
    <p:extLst>
      <p:ext uri="{BB962C8B-B14F-4D97-AF65-F5344CB8AC3E}">
        <p14:creationId xmlns:p14="http://schemas.microsoft.com/office/powerpoint/2010/main" val="2870735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9052249" cy="1325563"/>
          </a:xfrm>
        </p:spPr>
        <p:txBody>
          <a:bodyPr/>
          <a:lstStyle/>
          <a:p>
            <a:r>
              <a:rPr lang="en-US" dirty="0"/>
              <a:t>Step 1b – Formal Approval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25625"/>
            <a:ext cx="9052249" cy="4351338"/>
          </a:xfrm>
        </p:spPr>
        <p:txBody>
          <a:bodyPr/>
          <a:lstStyle/>
          <a:p>
            <a:r>
              <a:rPr lang="en-US" dirty="0"/>
              <a:t>Required for overnight travel</a:t>
            </a:r>
          </a:p>
          <a:p>
            <a:endParaRPr lang="en-US" dirty="0"/>
          </a:p>
          <a:p>
            <a:r>
              <a:rPr lang="en-US" dirty="0"/>
              <a:t>Submit Pre-approval in Chrome River</a:t>
            </a:r>
          </a:p>
          <a:p>
            <a:r>
              <a:rPr lang="en-US" dirty="0"/>
              <a:t>Once approved – Email notification</a:t>
            </a:r>
          </a:p>
          <a:p>
            <a:endParaRPr lang="en-US" dirty="0"/>
          </a:p>
          <a:p>
            <a:r>
              <a:rPr lang="en-US" dirty="0"/>
              <a:t>Now authorized to book travel</a:t>
            </a:r>
          </a:p>
          <a:p>
            <a:pPr lvl="1"/>
            <a:r>
              <a:rPr lang="en-US" dirty="0"/>
              <a:t>T number needed to book air travel</a:t>
            </a:r>
          </a:p>
        </p:txBody>
      </p:sp>
    </p:spTree>
    <p:extLst>
      <p:ext uri="{BB962C8B-B14F-4D97-AF65-F5344CB8AC3E}">
        <p14:creationId xmlns:p14="http://schemas.microsoft.com/office/powerpoint/2010/main" val="22556377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21422" y="2688875"/>
            <a:ext cx="9052249" cy="1325563"/>
          </a:xfrm>
        </p:spPr>
        <p:txBody>
          <a:bodyPr/>
          <a:lstStyle/>
          <a:p>
            <a:r>
              <a:rPr lang="en-US" dirty="0"/>
              <a:t>Pre-Approval Demo</a:t>
            </a:r>
          </a:p>
        </p:txBody>
      </p:sp>
    </p:spTree>
    <p:extLst>
      <p:ext uri="{BB962C8B-B14F-4D97-AF65-F5344CB8AC3E}">
        <p14:creationId xmlns:p14="http://schemas.microsoft.com/office/powerpoint/2010/main" val="2596954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</TotalTime>
  <Words>470</Words>
  <Application>Microsoft Office PowerPoint</Application>
  <PresentationFormat>Widescreen</PresentationFormat>
  <Paragraphs>122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Arial</vt:lpstr>
      <vt:lpstr>Office Theme</vt:lpstr>
      <vt:lpstr>Travel Training</vt:lpstr>
      <vt:lpstr>Travel Office</vt:lpstr>
      <vt:lpstr>Agenda</vt:lpstr>
      <vt:lpstr>Travel Website</vt:lpstr>
      <vt:lpstr>Definitions</vt:lpstr>
      <vt:lpstr>Step 1 – Travel Authorization</vt:lpstr>
      <vt:lpstr>Step 1a – Informal Approval</vt:lpstr>
      <vt:lpstr>Step 1b – Formal Approval</vt:lpstr>
      <vt:lpstr>Pre-Approval Demo</vt:lpstr>
      <vt:lpstr>Approval Email</vt:lpstr>
      <vt:lpstr>Step 2 – Book Travel</vt:lpstr>
      <vt:lpstr>Step 2a – Hotel</vt:lpstr>
      <vt:lpstr>Step 2b – Air Travel</vt:lpstr>
      <vt:lpstr>Lightning Demo</vt:lpstr>
      <vt:lpstr>Step 2c – Transportation</vt:lpstr>
      <vt:lpstr>Step 3 – Traveling</vt:lpstr>
      <vt:lpstr>Step 2c – Transportation</vt:lpstr>
      <vt:lpstr>Step 3a – Food</vt:lpstr>
      <vt:lpstr>Step 3b – Other expenses</vt:lpstr>
      <vt:lpstr>Step 4 – Expense Reconciliation</vt:lpstr>
      <vt:lpstr>Step 4 – Expense Report</vt:lpstr>
      <vt:lpstr>Expense Report Demo</vt:lpstr>
      <vt:lpstr>Other Items</vt:lpstr>
      <vt:lpstr>Other Items</vt:lpstr>
      <vt:lpstr>Other Items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Travel Training</dc:title>
  <dc:creator>Brandon Thomas</dc:creator>
  <cp:lastModifiedBy>Brandon Thomas</cp:lastModifiedBy>
  <cp:revision>6</cp:revision>
  <dcterms:created xsi:type="dcterms:W3CDTF">2022-04-18T16:33:01Z</dcterms:created>
  <dcterms:modified xsi:type="dcterms:W3CDTF">2024-03-07T21:55:23Z</dcterms:modified>
</cp:coreProperties>
</file>